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omments/modernComment_109_D204076C.xml" ContentType="application/vnd.ms-powerpoint.comments+xml"/>
  <Override PartName="/ppt/comments/modernComment_1058_497FC5F2.xml" ContentType="application/vnd.ms-powerpoint.comments+xml"/>
  <Override PartName="/ppt/comments/modernComment_1050_84D4B330.xml" ContentType="application/vnd.ms-powerpoint.comments+xml"/>
  <Override PartName="/ppt/comments/modernComment_1059_C8E1CAEA.xml" ContentType="application/vnd.ms-powerpoint.comments+xml"/>
  <Override PartName="/ppt/comments/modernComment_1056_1B3A8815.xml" ContentType="application/vnd.ms-powerpoint.comments+xml"/>
  <Override PartName="/ppt/comments/modernComment_1057_2F519A58.xml" ContentType="application/vnd.ms-powerpoint.comments+xml"/>
  <Override PartName="/ppt/notesSlides/notesSlide1.xml" ContentType="application/vnd.openxmlformats-officedocument.presentationml.notesSlide+xml"/>
  <Override PartName="/ppt/comments/modernComment_104C_57D67214.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8"/>
  </p:notesMasterIdLst>
  <p:sldIdLst>
    <p:sldId id="256" r:id="rId5"/>
    <p:sldId id="265" r:id="rId6"/>
    <p:sldId id="4184" r:id="rId7"/>
    <p:sldId id="4176" r:id="rId8"/>
    <p:sldId id="4185" r:id="rId9"/>
    <p:sldId id="4175" r:id="rId10"/>
    <p:sldId id="4182" r:id="rId11"/>
    <p:sldId id="4183" r:id="rId12"/>
    <p:sldId id="4163" r:id="rId13"/>
    <p:sldId id="1643" r:id="rId14"/>
    <p:sldId id="1620" r:id="rId15"/>
    <p:sldId id="4172" r:id="rId16"/>
    <p:sldId id="4186" r:id="rId1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0911A2B-3801-00E8-5B9E-859149AAFE44}" name="Stefan Steiner" initials="SS" userId="S::Stefan.Steiner@LightTransInternational.onmicrosoft.com::a366084f-7b3c-4454-89a0-74d1d7bfb819" providerId="AD"/>
  <p188:author id="{46A7ED55-8A61-4B9C-C975-99D8C60D903F}" name="Sohrab Sangini" initials="SS" userId="S::sohrab.sangini@lighttransinternational.onmicrosoft.com::31803b9b-9dcd-4a6e-83c6-e35c4e251fc5" providerId="AD"/>
  <p188:author id="{F1B14BA4-54B1-D95E-AA61-661E5F842BE5}" name="Dominik Kühn" initials="DK" userId="S::Dominik.Kuehn@LightTransInternational.onmicrosoft.com::066a66c9-6cfb-47c0-9bad-5a7d19f6c87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6D3173-FD1B-4750-B03B-107F8B408F0F}" v="173" dt="2023-03-08T10:19:07.614"/>
    <p1510:client id="{13D8E69D-F37B-4C77-9F41-4A0826E25846}" v="133" dt="2023-03-08T10:21:02.077"/>
    <p1510:client id="{BEA3D7B1-B3CF-E304-38E0-F0D3E0B652C4}" v="9" dt="2023-03-07T15:28:28.1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fan Steiner" userId="S::stefan.steiner@lighttransinternational.onmicrosoft.com::a366084f-7b3c-4454-89a0-74d1d7bfb819" providerId="AD" clId="Web-{1FBF6A05-92F4-B6D7-30AF-35940846AA09}"/>
    <pc:docChg chg="modSld">
      <pc:chgData name="Stefan Steiner" userId="S::stefan.steiner@lighttransinternational.onmicrosoft.com::a366084f-7b3c-4454-89a0-74d1d7bfb819" providerId="AD" clId="Web-{1FBF6A05-92F4-B6D7-30AF-35940846AA09}" dt="2023-02-16T10:49:40.340" v="11" actId="20577"/>
      <pc:docMkLst>
        <pc:docMk/>
      </pc:docMkLst>
      <pc:sldChg chg="modSp">
        <pc:chgData name="Stefan Steiner" userId="S::stefan.steiner@lighttransinternational.onmicrosoft.com::a366084f-7b3c-4454-89a0-74d1d7bfb819" providerId="AD" clId="Web-{1FBF6A05-92F4-B6D7-30AF-35940846AA09}" dt="2023-02-16T10:49:40.340" v="11" actId="20577"/>
        <pc:sldMkLst>
          <pc:docMk/>
          <pc:sldMk cId="476862424" sldId="4163"/>
        </pc:sldMkLst>
        <pc:spChg chg="mod">
          <ac:chgData name="Stefan Steiner" userId="S::stefan.steiner@lighttransinternational.onmicrosoft.com::a366084f-7b3c-4454-89a0-74d1d7bfb819" providerId="AD" clId="Web-{1FBF6A05-92F4-B6D7-30AF-35940846AA09}" dt="2023-02-16T10:49:40.340" v="11" actId="20577"/>
          <ac:spMkLst>
            <pc:docMk/>
            <pc:sldMk cId="476862424" sldId="4163"/>
            <ac:spMk id="6" creationId="{0CEC3EDB-A3AA-42A7-8E34-E3059F0C3F7D}"/>
          </ac:spMkLst>
        </pc:spChg>
      </pc:sldChg>
      <pc:sldChg chg="addSp delSp modSp">
        <pc:chgData name="Stefan Steiner" userId="S::stefan.steiner@lighttransinternational.onmicrosoft.com::a366084f-7b3c-4454-89a0-74d1d7bfb819" providerId="AD" clId="Web-{1FBF6A05-92F4-B6D7-30AF-35940846AA09}" dt="2023-02-16T10:48:39.010" v="9" actId="1076"/>
        <pc:sldMkLst>
          <pc:docMk/>
          <pc:sldMk cId="292846070" sldId="4179"/>
        </pc:sldMkLst>
        <pc:spChg chg="add del mod">
          <ac:chgData name="Stefan Steiner" userId="S::stefan.steiner@lighttransinternational.onmicrosoft.com::a366084f-7b3c-4454-89a0-74d1d7bfb819" providerId="AD" clId="Web-{1FBF6A05-92F4-B6D7-30AF-35940846AA09}" dt="2023-02-16T10:48:29.556" v="7"/>
          <ac:spMkLst>
            <pc:docMk/>
            <pc:sldMk cId="292846070" sldId="4179"/>
            <ac:spMk id="2" creationId="{BB8D38BB-9415-D397-33E0-CDC46B0C5823}"/>
          </ac:spMkLst>
        </pc:spChg>
        <pc:spChg chg="add mod">
          <ac:chgData name="Stefan Steiner" userId="S::stefan.steiner@lighttransinternational.onmicrosoft.com::a366084f-7b3c-4454-89a0-74d1d7bfb819" providerId="AD" clId="Web-{1FBF6A05-92F4-B6D7-30AF-35940846AA09}" dt="2023-02-16T10:48:39.010" v="9" actId="1076"/>
          <ac:spMkLst>
            <pc:docMk/>
            <pc:sldMk cId="292846070" sldId="4179"/>
            <ac:spMk id="5" creationId="{865B2E1B-7823-3348-B498-D2CC7CADE9BD}"/>
          </ac:spMkLst>
        </pc:spChg>
        <pc:spChg chg="mod">
          <ac:chgData name="Stefan Steiner" userId="S::stefan.steiner@lighttransinternational.onmicrosoft.com::a366084f-7b3c-4454-89a0-74d1d7bfb819" providerId="AD" clId="Web-{1FBF6A05-92F4-B6D7-30AF-35940846AA09}" dt="2023-02-16T10:48:20.666" v="2" actId="14100"/>
          <ac:spMkLst>
            <pc:docMk/>
            <pc:sldMk cId="292846070" sldId="4179"/>
            <ac:spMk id="10" creationId="{72C8A33B-7C97-9777-29DA-3FA486EA6947}"/>
          </ac:spMkLst>
        </pc:spChg>
        <pc:spChg chg="del">
          <ac:chgData name="Stefan Steiner" userId="S::stefan.steiner@lighttransinternational.onmicrosoft.com::a366084f-7b3c-4454-89a0-74d1d7bfb819" providerId="AD" clId="Web-{1FBF6A05-92F4-B6D7-30AF-35940846AA09}" dt="2023-02-16T10:48:26.556" v="3"/>
          <ac:spMkLst>
            <pc:docMk/>
            <pc:sldMk cId="292846070" sldId="4179"/>
            <ac:spMk id="11" creationId="{54EE3477-42AB-2A34-D42C-6121447FB6D1}"/>
          </ac:spMkLst>
        </pc:spChg>
      </pc:sldChg>
    </pc:docChg>
  </pc:docChgLst>
  <pc:docChgLst>
    <pc:chgData name="Stefan Steiner" userId="a366084f-7b3c-4454-89a0-74d1d7bfb819" providerId="ADAL" clId="{006D3173-FD1B-4750-B03B-107F8B408F0F}"/>
    <pc:docChg chg="custSel addSld delSld modSld">
      <pc:chgData name="Stefan Steiner" userId="a366084f-7b3c-4454-89a0-74d1d7bfb819" providerId="ADAL" clId="{006D3173-FD1B-4750-B03B-107F8B408F0F}" dt="2023-03-08T10:19:07.614" v="479" actId="1076"/>
      <pc:docMkLst>
        <pc:docMk/>
      </pc:docMkLst>
      <pc:sldChg chg="addSp delSp modSp mod addCm modCm">
        <pc:chgData name="Stefan Steiner" userId="a366084f-7b3c-4454-89a0-74d1d7bfb819" providerId="ADAL" clId="{006D3173-FD1B-4750-B03B-107F8B408F0F}" dt="2023-03-07T15:29:41.038" v="442" actId="139"/>
        <pc:sldMkLst>
          <pc:docMk/>
          <pc:sldMk cId="3523479404" sldId="265"/>
        </pc:sldMkLst>
        <pc:spChg chg="add del mod">
          <ac:chgData name="Stefan Steiner" userId="a366084f-7b3c-4454-89a0-74d1d7bfb819" providerId="ADAL" clId="{006D3173-FD1B-4750-B03B-107F8B408F0F}" dt="2023-03-03T10:25:30.487" v="410"/>
          <ac:spMkLst>
            <pc:docMk/>
            <pc:sldMk cId="3523479404" sldId="265"/>
            <ac:spMk id="4" creationId="{AFC8B9FC-5D0A-9D3C-68D6-F6E09C7ECD45}"/>
          </ac:spMkLst>
        </pc:spChg>
        <pc:spChg chg="mod">
          <ac:chgData name="Stefan Steiner" userId="a366084f-7b3c-4454-89a0-74d1d7bfb819" providerId="ADAL" clId="{006D3173-FD1B-4750-B03B-107F8B408F0F}" dt="2023-03-07T15:29:41.038" v="442" actId="139"/>
          <ac:spMkLst>
            <pc:docMk/>
            <pc:sldMk cId="3523479404" sldId="265"/>
            <ac:spMk id="7" creationId="{0563E64D-6268-895E-B12C-B11EC154571E}"/>
          </ac:spMkLst>
        </pc:spChg>
        <pc:spChg chg="add del mod">
          <ac:chgData name="Stefan Steiner" userId="a366084f-7b3c-4454-89a0-74d1d7bfb819" providerId="ADAL" clId="{006D3173-FD1B-4750-B03B-107F8B408F0F}" dt="2023-03-03T10:26:28.580" v="423"/>
          <ac:spMkLst>
            <pc:docMk/>
            <pc:sldMk cId="3523479404" sldId="265"/>
            <ac:spMk id="10" creationId="{89A715F0-DD36-2359-9D8F-3961F937C096}"/>
          </ac:spMkLst>
        </pc:spChg>
        <pc:picChg chg="add del mod">
          <ac:chgData name="Stefan Steiner" userId="a366084f-7b3c-4454-89a0-74d1d7bfb819" providerId="ADAL" clId="{006D3173-FD1B-4750-B03B-107F8B408F0F}" dt="2023-03-03T10:26:19.723" v="418" actId="21"/>
          <ac:picMkLst>
            <pc:docMk/>
            <pc:sldMk cId="3523479404" sldId="265"/>
            <ac:picMk id="6" creationId="{E26F354B-DBAC-302A-C730-5ACA6E2D0455}"/>
          </ac:picMkLst>
        </pc:picChg>
        <pc:picChg chg="del">
          <ac:chgData name="Stefan Steiner" userId="a366084f-7b3c-4454-89a0-74d1d7bfb819" providerId="ADAL" clId="{006D3173-FD1B-4750-B03B-107F8B408F0F}" dt="2023-03-03T10:25:28.849" v="409" actId="21"/>
          <ac:picMkLst>
            <pc:docMk/>
            <pc:sldMk cId="3523479404" sldId="265"/>
            <ac:picMk id="8" creationId="{D4677CD2-F3AA-0944-74EE-63F01655F962}"/>
          </ac:picMkLst>
        </pc:picChg>
        <pc:picChg chg="add del mod">
          <ac:chgData name="Stefan Steiner" userId="a366084f-7b3c-4454-89a0-74d1d7bfb819" providerId="ADAL" clId="{006D3173-FD1B-4750-B03B-107F8B408F0F}" dt="2023-03-03T10:26:26.230" v="422" actId="21"/>
          <ac:picMkLst>
            <pc:docMk/>
            <pc:sldMk cId="3523479404" sldId="265"/>
            <ac:picMk id="11" creationId="{806C731E-BD7A-AF59-011C-BFFF5BBADDD7}"/>
          </ac:picMkLst>
        </pc:picChg>
        <pc:picChg chg="add mod">
          <ac:chgData name="Stefan Steiner" userId="a366084f-7b3c-4454-89a0-74d1d7bfb819" providerId="ADAL" clId="{006D3173-FD1B-4750-B03B-107F8B408F0F}" dt="2023-03-03T10:27:07.048" v="428" actId="1076"/>
          <ac:picMkLst>
            <pc:docMk/>
            <pc:sldMk cId="3523479404" sldId="265"/>
            <ac:picMk id="12" creationId="{E5A8506E-4AB4-B0A8-0FE0-7E79958C2E6B}"/>
          </ac:picMkLst>
        </pc:picChg>
        <pc:extLst>
          <p:ext xmlns:p="http://schemas.openxmlformats.org/presentationml/2006/main" uri="{D6D511B9-2390-475A-947B-AFAB55BFBCF1}">
            <pc226:cmChg xmlns:pc226="http://schemas.microsoft.com/office/powerpoint/2022/06/main/command" chg="add mod">
              <pc226:chgData name="Stefan Steiner" userId="a366084f-7b3c-4454-89a0-74d1d7bfb819" providerId="ADAL" clId="{006D3173-FD1B-4750-B03B-107F8B408F0F}" dt="2023-03-03T08:30:46.135" v="237"/>
              <pc2:cmMkLst xmlns:pc2="http://schemas.microsoft.com/office/powerpoint/2019/9/main/command">
                <pc:docMk/>
                <pc:sldMk cId="3523479404" sldId="265"/>
                <pc2:cmMk id="{E9DB553B-B214-456B-9F41-7B8807C595D5}"/>
              </pc2:cmMkLst>
            </pc226:cmChg>
          </p:ext>
        </pc:extLst>
      </pc:sldChg>
      <pc:sldChg chg="addSp delSp modSp mod addCm modCm">
        <pc:chgData name="Stefan Steiner" userId="a366084f-7b3c-4454-89a0-74d1d7bfb819" providerId="ADAL" clId="{006D3173-FD1B-4750-B03B-107F8B408F0F}" dt="2023-03-08T10:19:07.614" v="479" actId="1076"/>
        <pc:sldMkLst>
          <pc:docMk/>
          <pc:sldMk cId="1473671700" sldId="4172"/>
        </pc:sldMkLst>
        <pc:picChg chg="del mod ord">
          <ac:chgData name="Stefan Steiner" userId="a366084f-7b3c-4454-89a0-74d1d7bfb819" providerId="ADAL" clId="{006D3173-FD1B-4750-B03B-107F8B408F0F}" dt="2023-03-08T10:01:35.735" v="459" actId="478"/>
          <ac:picMkLst>
            <pc:docMk/>
            <pc:sldMk cId="1473671700" sldId="4172"/>
            <ac:picMk id="6" creationId="{A4344727-94DB-C80E-E2AE-E2ED7AB0BA13}"/>
          </ac:picMkLst>
        </pc:picChg>
        <pc:picChg chg="mod ord">
          <ac:chgData name="Stefan Steiner" userId="a366084f-7b3c-4454-89a0-74d1d7bfb819" providerId="ADAL" clId="{006D3173-FD1B-4750-B03B-107F8B408F0F}" dt="2023-03-08T10:01:08.278" v="457" actId="14100"/>
          <ac:picMkLst>
            <pc:docMk/>
            <pc:sldMk cId="1473671700" sldId="4172"/>
            <ac:picMk id="10" creationId="{3CA6E366-2181-8A86-51D4-18378AC9E0CE}"/>
          </ac:picMkLst>
        </pc:picChg>
        <pc:picChg chg="add mod modCrop">
          <ac:chgData name="Stefan Steiner" userId="a366084f-7b3c-4454-89a0-74d1d7bfb819" providerId="ADAL" clId="{006D3173-FD1B-4750-B03B-107F8B408F0F}" dt="2023-03-08T10:19:07.614" v="479" actId="1076"/>
          <ac:picMkLst>
            <pc:docMk/>
            <pc:sldMk cId="1473671700" sldId="4172"/>
            <ac:picMk id="12" creationId="{CE4078D4-9EFF-9F96-BE21-D23C6ED68B57}"/>
          </ac:picMkLst>
        </pc:picChg>
        <pc:cxnChg chg="mod">
          <ac:chgData name="Stefan Steiner" userId="a366084f-7b3c-4454-89a0-74d1d7bfb819" providerId="ADAL" clId="{006D3173-FD1B-4750-B03B-107F8B408F0F}" dt="2023-03-08T10:00:48.014" v="455" actId="14100"/>
          <ac:cxnSpMkLst>
            <pc:docMk/>
            <pc:sldMk cId="1473671700" sldId="4172"/>
            <ac:cxnSpMk id="8" creationId="{A9237FCA-FC27-5B39-DB3E-6A6D2EEBBA0A}"/>
          </ac:cxnSpMkLst>
        </pc:cxnChg>
        <pc:extLst>
          <p:ext xmlns:p="http://schemas.openxmlformats.org/presentationml/2006/main" uri="{D6D511B9-2390-475A-947B-AFAB55BFBCF1}">
            <pc226:cmChg xmlns:pc226="http://schemas.microsoft.com/office/powerpoint/2022/06/main/command" chg="add">
              <pc226:chgData name="Stefan Steiner" userId="a366084f-7b3c-4454-89a0-74d1d7bfb819" providerId="ADAL" clId="{006D3173-FD1B-4750-B03B-107F8B408F0F}" dt="2023-03-08T10:06:18.183" v="472"/>
              <pc2:cmMkLst xmlns:pc2="http://schemas.microsoft.com/office/powerpoint/2019/9/main/command">
                <pc:docMk/>
                <pc:sldMk cId="1473671700" sldId="4172"/>
                <pc2:cmMk id="{A6E2A07A-318F-4EB7-94AA-C7F27B11CDB5}"/>
              </pc2:cmMkLst>
              <pc226:cmRplyChg chg="add">
                <pc226:chgData name="Stefan Steiner" userId="a366084f-7b3c-4454-89a0-74d1d7bfb819" providerId="ADAL" clId="{006D3173-FD1B-4750-B03B-107F8B408F0F}" dt="2023-03-08T10:06:18.183" v="472"/>
                <pc2:cmRplyMkLst xmlns:pc2="http://schemas.microsoft.com/office/powerpoint/2019/9/main/command">
                  <pc:docMk/>
                  <pc:sldMk cId="1473671700" sldId="4172"/>
                  <pc2:cmMk id="{A6E2A07A-318F-4EB7-94AA-C7F27B11CDB5}"/>
                  <pc2:cmRplyMk id="{E18DB3BF-6486-4F3B-BF32-B5D46B0BA7D3}"/>
                </pc2:cmRplyMkLst>
              </pc226:cmRplyChg>
            </pc226:cmChg>
          </p:ext>
        </pc:extLst>
      </pc:sldChg>
      <pc:sldChg chg="modSp mod">
        <pc:chgData name="Stefan Steiner" userId="a366084f-7b3c-4454-89a0-74d1d7bfb819" providerId="ADAL" clId="{006D3173-FD1B-4750-B03B-107F8B408F0F}" dt="2023-03-03T10:20:55.406" v="325" actId="14100"/>
        <pc:sldMkLst>
          <pc:docMk/>
          <pc:sldMk cId="4090832373" sldId="4175"/>
        </pc:sldMkLst>
        <pc:spChg chg="mod">
          <ac:chgData name="Stefan Steiner" userId="a366084f-7b3c-4454-89a0-74d1d7bfb819" providerId="ADAL" clId="{006D3173-FD1B-4750-B03B-107F8B408F0F}" dt="2023-03-03T10:20:55.406" v="325" actId="14100"/>
          <ac:spMkLst>
            <pc:docMk/>
            <pc:sldMk cId="4090832373" sldId="4175"/>
            <ac:spMk id="2" creationId="{4CDF3F2F-5A2B-C949-478E-05F33674AF2F}"/>
          </ac:spMkLst>
        </pc:spChg>
      </pc:sldChg>
      <pc:sldChg chg="modSp mod">
        <pc:chgData name="Stefan Steiner" userId="a366084f-7b3c-4454-89a0-74d1d7bfb819" providerId="ADAL" clId="{006D3173-FD1B-4750-B03B-107F8B408F0F}" dt="2023-03-03T08:32:54.601" v="319" actId="20577"/>
        <pc:sldMkLst>
          <pc:docMk/>
          <pc:sldMk cId="2228532016" sldId="4176"/>
        </pc:sldMkLst>
        <pc:spChg chg="mod">
          <ac:chgData name="Stefan Steiner" userId="a366084f-7b3c-4454-89a0-74d1d7bfb819" providerId="ADAL" clId="{006D3173-FD1B-4750-B03B-107F8B408F0F}" dt="2023-03-03T08:32:54.601" v="319" actId="20577"/>
          <ac:spMkLst>
            <pc:docMk/>
            <pc:sldMk cId="2228532016" sldId="4176"/>
            <ac:spMk id="17" creationId="{601447B1-AEC3-849B-A657-7424E6441212}"/>
          </ac:spMkLst>
        </pc:spChg>
      </pc:sldChg>
      <pc:sldChg chg="modSp mod">
        <pc:chgData name="Stefan Steiner" userId="a366084f-7b3c-4454-89a0-74d1d7bfb819" providerId="ADAL" clId="{006D3173-FD1B-4750-B03B-107F8B408F0F}" dt="2023-03-07T15:32:04.388" v="447" actId="6549"/>
        <pc:sldMkLst>
          <pc:docMk/>
          <pc:sldMk cId="456820757" sldId="4182"/>
        </pc:sldMkLst>
        <pc:spChg chg="mod">
          <ac:chgData name="Stefan Steiner" userId="a366084f-7b3c-4454-89a0-74d1d7bfb819" providerId="ADAL" clId="{006D3173-FD1B-4750-B03B-107F8B408F0F}" dt="2023-03-07T15:32:04.388" v="447" actId="6549"/>
          <ac:spMkLst>
            <pc:docMk/>
            <pc:sldMk cId="456820757" sldId="4182"/>
            <ac:spMk id="13" creationId="{445468E1-3EAD-EB1F-D323-AC2CFDAC7703}"/>
          </ac:spMkLst>
        </pc:spChg>
      </pc:sldChg>
      <pc:sldChg chg="modSp mod">
        <pc:chgData name="Stefan Steiner" userId="a366084f-7b3c-4454-89a0-74d1d7bfb819" providerId="ADAL" clId="{006D3173-FD1B-4750-B03B-107F8B408F0F}" dt="2023-03-03T10:25:11.250" v="408" actId="1076"/>
        <pc:sldMkLst>
          <pc:docMk/>
          <pc:sldMk cId="793877080" sldId="4183"/>
        </pc:sldMkLst>
        <pc:spChg chg="mod">
          <ac:chgData name="Stefan Steiner" userId="a366084f-7b3c-4454-89a0-74d1d7bfb819" providerId="ADAL" clId="{006D3173-FD1B-4750-B03B-107F8B408F0F}" dt="2023-03-03T10:25:11.250" v="408" actId="1076"/>
          <ac:spMkLst>
            <pc:docMk/>
            <pc:sldMk cId="793877080" sldId="4183"/>
            <ac:spMk id="8" creationId="{E27CE600-17D2-4717-A29B-049FEF5424CD}"/>
          </ac:spMkLst>
        </pc:spChg>
        <pc:picChg chg="mod">
          <ac:chgData name="Stefan Steiner" userId="a366084f-7b3c-4454-89a0-74d1d7bfb819" providerId="ADAL" clId="{006D3173-FD1B-4750-B03B-107F8B408F0F}" dt="2023-03-03T10:23:44.208" v="375" actId="14100"/>
          <ac:picMkLst>
            <pc:docMk/>
            <pc:sldMk cId="793877080" sldId="4183"/>
            <ac:picMk id="5" creationId="{F49AB0AF-0384-1665-4180-300C9C7C0658}"/>
          </ac:picMkLst>
        </pc:picChg>
      </pc:sldChg>
      <pc:sldChg chg="modSp mod addCm modCm">
        <pc:chgData name="Stefan Steiner" userId="a366084f-7b3c-4454-89a0-74d1d7bfb819" providerId="ADAL" clId="{006D3173-FD1B-4750-B03B-107F8B408F0F}" dt="2023-03-07T15:31:10.201" v="446" actId="114"/>
        <pc:sldMkLst>
          <pc:docMk/>
          <pc:sldMk cId="1233110514" sldId="4184"/>
        </pc:sldMkLst>
        <pc:spChg chg="mod">
          <ac:chgData name="Stefan Steiner" userId="a366084f-7b3c-4454-89a0-74d1d7bfb819" providerId="ADAL" clId="{006D3173-FD1B-4750-B03B-107F8B408F0F}" dt="2023-03-03T08:29:19.491" v="233" actId="20577"/>
          <ac:spMkLst>
            <pc:docMk/>
            <pc:sldMk cId="1233110514" sldId="4184"/>
            <ac:spMk id="4" creationId="{4922BD01-EEFC-8B0C-2E65-B1D52717157B}"/>
          </ac:spMkLst>
        </pc:spChg>
        <pc:spChg chg="mod">
          <ac:chgData name="Stefan Steiner" userId="a366084f-7b3c-4454-89a0-74d1d7bfb819" providerId="ADAL" clId="{006D3173-FD1B-4750-B03B-107F8B408F0F}" dt="2023-03-03T14:58:20.363" v="432" actId="1037"/>
          <ac:spMkLst>
            <pc:docMk/>
            <pc:sldMk cId="1233110514" sldId="4184"/>
            <ac:spMk id="13" creationId="{8162AFF4-4958-5AE6-6382-C82674A0D7A5}"/>
          </ac:spMkLst>
        </pc:spChg>
        <pc:spChg chg="mod">
          <ac:chgData name="Stefan Steiner" userId="a366084f-7b3c-4454-89a0-74d1d7bfb819" providerId="ADAL" clId="{006D3173-FD1B-4750-B03B-107F8B408F0F}" dt="2023-03-07T15:30:46.367" v="443"/>
          <ac:spMkLst>
            <pc:docMk/>
            <pc:sldMk cId="1233110514" sldId="4184"/>
            <ac:spMk id="16" creationId="{27AAD8E7-FF08-3F07-A765-D892F734A5F1}"/>
          </ac:spMkLst>
        </pc:spChg>
        <pc:spChg chg="mod">
          <ac:chgData name="Stefan Steiner" userId="a366084f-7b3c-4454-89a0-74d1d7bfb819" providerId="ADAL" clId="{006D3173-FD1B-4750-B03B-107F8B408F0F}" dt="2023-03-07T15:31:10.201" v="446" actId="114"/>
          <ac:spMkLst>
            <pc:docMk/>
            <pc:sldMk cId="1233110514" sldId="4184"/>
            <ac:spMk id="19" creationId="{E65E4F6D-5AF7-8A9F-8D7E-9DA52BF8955F}"/>
          </ac:spMkLst>
        </pc:spChg>
        <pc:picChg chg="mod">
          <ac:chgData name="Stefan Steiner" userId="a366084f-7b3c-4454-89a0-74d1d7bfb819" providerId="ADAL" clId="{006D3173-FD1B-4750-B03B-107F8B408F0F}" dt="2023-03-03T14:59:23.625" v="439" actId="1076"/>
          <ac:picMkLst>
            <pc:docMk/>
            <pc:sldMk cId="1233110514" sldId="4184"/>
            <ac:picMk id="8" creationId="{297691D6-C3BA-9B0F-ACE8-6B1D9B8A1ACD}"/>
          </ac:picMkLst>
        </pc:picChg>
        <pc:extLst>
          <p:ext xmlns:p="http://schemas.openxmlformats.org/presentationml/2006/main" uri="{D6D511B9-2390-475A-947B-AFAB55BFBCF1}">
            <pc226:cmChg xmlns:pc226="http://schemas.microsoft.com/office/powerpoint/2022/06/main/command" chg="add mod">
              <pc226:chgData name="Stefan Steiner" userId="a366084f-7b3c-4454-89a0-74d1d7bfb819" providerId="ADAL" clId="{006D3173-FD1B-4750-B03B-107F8B408F0F}" dt="2023-03-03T14:59:43.711" v="440"/>
              <pc2:cmMkLst xmlns:pc2="http://schemas.microsoft.com/office/powerpoint/2019/9/main/command">
                <pc:docMk/>
                <pc:sldMk cId="1233110514" sldId="4184"/>
                <pc2:cmMk id="{C615FFB5-C4EE-4E8A-B34C-B7FDC921CCF0}"/>
              </pc2:cmMkLst>
            </pc226:cmChg>
          </p:ext>
        </pc:extLst>
      </pc:sldChg>
      <pc:sldChg chg="modSp mod">
        <pc:chgData name="Stefan Steiner" userId="a366084f-7b3c-4454-89a0-74d1d7bfb819" providerId="ADAL" clId="{006D3173-FD1B-4750-B03B-107F8B408F0F}" dt="2023-03-03T10:20:15.947" v="324" actId="122"/>
        <pc:sldMkLst>
          <pc:docMk/>
          <pc:sldMk cId="3370240746" sldId="4185"/>
        </pc:sldMkLst>
        <pc:spChg chg="mod">
          <ac:chgData name="Stefan Steiner" userId="a366084f-7b3c-4454-89a0-74d1d7bfb819" providerId="ADAL" clId="{006D3173-FD1B-4750-B03B-107F8B408F0F}" dt="2023-03-03T10:20:10.139" v="322" actId="122"/>
          <ac:spMkLst>
            <pc:docMk/>
            <pc:sldMk cId="3370240746" sldId="4185"/>
            <ac:spMk id="14" creationId="{934A71D0-BB8A-8A23-1158-A13C598591C5}"/>
          </ac:spMkLst>
        </pc:spChg>
        <pc:spChg chg="mod">
          <ac:chgData name="Stefan Steiner" userId="a366084f-7b3c-4454-89a0-74d1d7bfb819" providerId="ADAL" clId="{006D3173-FD1B-4750-B03B-107F8B408F0F}" dt="2023-03-03T10:20:15.947" v="324" actId="122"/>
          <ac:spMkLst>
            <pc:docMk/>
            <pc:sldMk cId="3370240746" sldId="4185"/>
            <ac:spMk id="22" creationId="{955F98B2-7062-8946-79B5-2E748A6BC20A}"/>
          </ac:spMkLst>
        </pc:spChg>
      </pc:sldChg>
      <pc:sldChg chg="modSp mod addCm">
        <pc:chgData name="Stefan Steiner" userId="a366084f-7b3c-4454-89a0-74d1d7bfb819" providerId="ADAL" clId="{006D3173-FD1B-4750-B03B-107F8B408F0F}" dt="2023-03-03T10:23:25.676" v="373"/>
        <pc:sldMkLst>
          <pc:docMk/>
          <pc:sldMk cId="3118369667" sldId="4186"/>
        </pc:sldMkLst>
        <pc:spChg chg="mod">
          <ac:chgData name="Stefan Steiner" userId="a366084f-7b3c-4454-89a0-74d1d7bfb819" providerId="ADAL" clId="{006D3173-FD1B-4750-B03B-107F8B408F0F}" dt="2023-03-03T10:22:40.177" v="372" actId="20577"/>
          <ac:spMkLst>
            <pc:docMk/>
            <pc:sldMk cId="3118369667" sldId="4186"/>
            <ac:spMk id="13" creationId="{C9E6A981-DCB7-BF2C-1F0E-7340EFC28F2D}"/>
          </ac:spMkLst>
        </pc:spChg>
        <pc:extLst>
          <p:ext xmlns:p="http://schemas.openxmlformats.org/presentationml/2006/main" uri="{D6D511B9-2390-475A-947B-AFAB55BFBCF1}">
            <pc226:cmChg xmlns:pc226="http://schemas.microsoft.com/office/powerpoint/2022/06/main/command" chg="add">
              <pc226:chgData name="Stefan Steiner" userId="a366084f-7b3c-4454-89a0-74d1d7bfb819" providerId="ADAL" clId="{006D3173-FD1B-4750-B03B-107F8B408F0F}" dt="2023-03-03T10:23:25.676" v="373"/>
              <pc2:cmMkLst xmlns:pc2="http://schemas.microsoft.com/office/powerpoint/2019/9/main/command">
                <pc:docMk/>
                <pc:sldMk cId="3118369667" sldId="4186"/>
                <pc2:cmMk id="{4BF9A670-CEF2-4185-BEB3-A3509562154F}"/>
              </pc2:cmMkLst>
            </pc226:cmChg>
          </p:ext>
        </pc:extLst>
      </pc:sldChg>
      <pc:sldChg chg="add">
        <pc:chgData name="Stefan Steiner" userId="a366084f-7b3c-4454-89a0-74d1d7bfb819" providerId="ADAL" clId="{006D3173-FD1B-4750-B03B-107F8B408F0F}" dt="2023-03-08T10:18:07.269" v="473" actId="2890"/>
        <pc:sldMkLst>
          <pc:docMk/>
          <pc:sldMk cId="4244743975" sldId="4186"/>
        </pc:sldMkLst>
      </pc:sldChg>
      <pc:sldChg chg="add del">
        <pc:chgData name="Stefan Steiner" userId="a366084f-7b3c-4454-89a0-74d1d7bfb819" providerId="ADAL" clId="{006D3173-FD1B-4750-B03B-107F8B408F0F}" dt="2023-03-08T10:04:27.737" v="461" actId="47"/>
        <pc:sldMkLst>
          <pc:docMk/>
          <pc:sldMk cId="1630368361" sldId="4187"/>
        </pc:sldMkLst>
      </pc:sldChg>
    </pc:docChg>
  </pc:docChgLst>
  <pc:docChgLst>
    <pc:chgData name="Dominik Kühn" userId="S::dominik.kuehn@lighttransinternational.onmicrosoft.com::066a66c9-6cfb-47c0-9bad-5a7d19f6c87f" providerId="AD" clId="Web-{6F667BB2-0CC8-FD12-CBE8-2E94287FFBD1}"/>
    <pc:docChg chg="modSld sldOrd">
      <pc:chgData name="Dominik Kühn" userId="S::dominik.kuehn@lighttransinternational.onmicrosoft.com::066a66c9-6cfb-47c0-9bad-5a7d19f6c87f" providerId="AD" clId="Web-{6F667BB2-0CC8-FD12-CBE8-2E94287FFBD1}" dt="2023-03-06T15:44:34.052" v="3" actId="20577"/>
      <pc:docMkLst>
        <pc:docMk/>
      </pc:docMkLst>
      <pc:sldChg chg="modSp">
        <pc:chgData name="Dominik Kühn" userId="S::dominik.kuehn@lighttransinternational.onmicrosoft.com::066a66c9-6cfb-47c0-9bad-5a7d19f6c87f" providerId="AD" clId="Web-{6F667BB2-0CC8-FD12-CBE8-2E94287FFBD1}" dt="2023-03-06T15:44:34.052" v="3" actId="20577"/>
        <pc:sldMkLst>
          <pc:docMk/>
          <pc:sldMk cId="4090832373" sldId="4175"/>
        </pc:sldMkLst>
        <pc:spChg chg="mod">
          <ac:chgData name="Dominik Kühn" userId="S::dominik.kuehn@lighttransinternational.onmicrosoft.com::066a66c9-6cfb-47c0-9bad-5a7d19f6c87f" providerId="AD" clId="Web-{6F667BB2-0CC8-FD12-CBE8-2E94287FFBD1}" dt="2023-03-06T15:44:34.052" v="3" actId="20577"/>
          <ac:spMkLst>
            <pc:docMk/>
            <pc:sldMk cId="4090832373" sldId="4175"/>
            <ac:spMk id="2" creationId="{4CDF3F2F-5A2B-C949-478E-05F33674AF2F}"/>
          </ac:spMkLst>
        </pc:spChg>
      </pc:sldChg>
      <pc:sldChg chg="mod ord modShow">
        <pc:chgData name="Dominik Kühn" userId="S::dominik.kuehn@lighttransinternational.onmicrosoft.com::066a66c9-6cfb-47c0-9bad-5a7d19f6c87f" providerId="AD" clId="Web-{6F667BB2-0CC8-FD12-CBE8-2E94287FFBD1}" dt="2023-03-06T15:44:06.441" v="1"/>
        <pc:sldMkLst>
          <pc:docMk/>
          <pc:sldMk cId="3118369667" sldId="4186"/>
        </pc:sldMkLst>
      </pc:sldChg>
    </pc:docChg>
  </pc:docChgLst>
  <pc:docChgLst>
    <pc:chgData name="Dominik Kühn" userId="066a66c9-6cfb-47c0-9bad-5a7d19f6c87f" providerId="ADAL" clId="{93BE67D1-A141-4EDE-B789-F4A3F1621A36}"/>
    <pc:docChg chg="modSld">
      <pc:chgData name="Dominik Kühn" userId="066a66c9-6cfb-47c0-9bad-5a7d19f6c87f" providerId="ADAL" clId="{93BE67D1-A141-4EDE-B789-F4A3F1621A36}" dt="2023-02-17T12:52:42.968" v="2" actId="20577"/>
      <pc:docMkLst>
        <pc:docMk/>
      </pc:docMkLst>
      <pc:sldChg chg="modSp mod">
        <pc:chgData name="Dominik Kühn" userId="066a66c9-6cfb-47c0-9bad-5a7d19f6c87f" providerId="ADAL" clId="{93BE67D1-A141-4EDE-B789-F4A3F1621A36}" dt="2023-02-17T12:52:42.968" v="2" actId="20577"/>
        <pc:sldMkLst>
          <pc:docMk/>
          <pc:sldMk cId="476862424" sldId="4163"/>
        </pc:sldMkLst>
        <pc:graphicFrameChg chg="modGraphic">
          <ac:chgData name="Dominik Kühn" userId="066a66c9-6cfb-47c0-9bad-5a7d19f6c87f" providerId="ADAL" clId="{93BE67D1-A141-4EDE-B789-F4A3F1621A36}" dt="2023-02-17T12:52:42.968" v="2" actId="20577"/>
          <ac:graphicFrameMkLst>
            <pc:docMk/>
            <pc:sldMk cId="476862424" sldId="4163"/>
            <ac:graphicFrameMk id="7" creationId="{6E878577-9A9B-46B7-BBCC-BEE5B96F8405}"/>
          </ac:graphicFrameMkLst>
        </pc:graphicFrameChg>
      </pc:sldChg>
    </pc:docChg>
  </pc:docChgLst>
  <pc:docChgLst>
    <pc:chgData name="Dominik Kühn" userId="066a66c9-6cfb-47c0-9bad-5a7d19f6c87f" providerId="ADAL" clId="{A060FB47-5A7A-4AD6-8A84-BBD2F00FEAF9}"/>
    <pc:docChg chg="modSld">
      <pc:chgData name="Dominik Kühn" userId="066a66c9-6cfb-47c0-9bad-5a7d19f6c87f" providerId="ADAL" clId="{A060FB47-5A7A-4AD6-8A84-BBD2F00FEAF9}" dt="2022-12-14T11:49:35.727" v="34" actId="20577"/>
      <pc:docMkLst>
        <pc:docMk/>
      </pc:docMkLst>
      <pc:sldChg chg="modSp mod">
        <pc:chgData name="Dominik Kühn" userId="066a66c9-6cfb-47c0-9bad-5a7d19f6c87f" providerId="ADAL" clId="{A060FB47-5A7A-4AD6-8A84-BBD2F00FEAF9}" dt="2022-12-14T11:49:35.727" v="34" actId="20577"/>
        <pc:sldMkLst>
          <pc:docMk/>
          <pc:sldMk cId="476862424" sldId="4163"/>
        </pc:sldMkLst>
        <pc:graphicFrameChg chg="mod modGraphic">
          <ac:chgData name="Dominik Kühn" userId="066a66c9-6cfb-47c0-9bad-5a7d19f6c87f" providerId="ADAL" clId="{A060FB47-5A7A-4AD6-8A84-BBD2F00FEAF9}" dt="2022-12-14T11:49:35.727" v="34" actId="20577"/>
          <ac:graphicFrameMkLst>
            <pc:docMk/>
            <pc:sldMk cId="476862424" sldId="4163"/>
            <ac:graphicFrameMk id="7" creationId="{6E878577-9A9B-46B7-BBCC-BEE5B96F8405}"/>
          </ac:graphicFrameMkLst>
        </pc:graphicFrameChg>
      </pc:sldChg>
      <pc:sldChg chg="modSp mod">
        <pc:chgData name="Dominik Kühn" userId="066a66c9-6cfb-47c0-9bad-5a7d19f6c87f" providerId="ADAL" clId="{A060FB47-5A7A-4AD6-8A84-BBD2F00FEAF9}" dt="2022-12-14T11:46:12.708" v="13" actId="207"/>
        <pc:sldMkLst>
          <pc:docMk/>
          <pc:sldMk cId="3790883574" sldId="4167"/>
        </pc:sldMkLst>
        <pc:picChg chg="mod">
          <ac:chgData name="Dominik Kühn" userId="066a66c9-6cfb-47c0-9bad-5a7d19f6c87f" providerId="ADAL" clId="{A060FB47-5A7A-4AD6-8A84-BBD2F00FEAF9}" dt="2022-12-14T11:46:12.708" v="13" actId="207"/>
          <ac:picMkLst>
            <pc:docMk/>
            <pc:sldMk cId="3790883574" sldId="4167"/>
            <ac:picMk id="7" creationId="{97D2F841-EE89-C3A9-8B32-3B961E7E0103}"/>
          </ac:picMkLst>
        </pc:picChg>
        <pc:picChg chg="mod">
          <ac:chgData name="Dominik Kühn" userId="066a66c9-6cfb-47c0-9bad-5a7d19f6c87f" providerId="ADAL" clId="{A060FB47-5A7A-4AD6-8A84-BBD2F00FEAF9}" dt="2022-12-14T11:45:57.753" v="5" actId="692"/>
          <ac:picMkLst>
            <pc:docMk/>
            <pc:sldMk cId="3790883574" sldId="4167"/>
            <ac:picMk id="11" creationId="{97A95BD9-E607-7FDE-8274-206C63FCB4BF}"/>
          </ac:picMkLst>
        </pc:picChg>
      </pc:sldChg>
    </pc:docChg>
  </pc:docChgLst>
  <pc:docChgLst>
    <pc:chgData name="Stefan Steiner" userId="a366084f-7b3c-4454-89a0-74d1d7bfb819" providerId="ADAL" clId="{6DBE4FA7-7441-4846-8F50-0E84457036C9}"/>
    <pc:docChg chg="undo custSel modSld">
      <pc:chgData name="Stefan Steiner" userId="a366084f-7b3c-4454-89a0-74d1d7bfb819" providerId="ADAL" clId="{6DBE4FA7-7441-4846-8F50-0E84457036C9}" dt="2023-01-04T07:21:55.919" v="1920"/>
      <pc:docMkLst>
        <pc:docMk/>
      </pc:docMkLst>
      <pc:sldChg chg="modSp mod">
        <pc:chgData name="Stefan Steiner" userId="a366084f-7b3c-4454-89a0-74d1d7bfb819" providerId="ADAL" clId="{6DBE4FA7-7441-4846-8F50-0E84457036C9}" dt="2023-01-02T14:43:59.938" v="1112" actId="20577"/>
        <pc:sldMkLst>
          <pc:docMk/>
          <pc:sldMk cId="3523479404" sldId="265"/>
        </pc:sldMkLst>
        <pc:spChg chg="mod">
          <ac:chgData name="Stefan Steiner" userId="a366084f-7b3c-4454-89a0-74d1d7bfb819" providerId="ADAL" clId="{6DBE4FA7-7441-4846-8F50-0E84457036C9}" dt="2023-01-02T14:43:59.938" v="1112" actId="20577"/>
          <ac:spMkLst>
            <pc:docMk/>
            <pc:sldMk cId="3523479404" sldId="265"/>
            <ac:spMk id="7" creationId="{0563E64D-6268-895E-B12C-B11EC154571E}"/>
          </ac:spMkLst>
        </pc:spChg>
      </pc:sldChg>
      <pc:sldChg chg="modSp mod">
        <pc:chgData name="Stefan Steiner" userId="a366084f-7b3c-4454-89a0-74d1d7bfb819" providerId="ADAL" clId="{6DBE4FA7-7441-4846-8F50-0E84457036C9}" dt="2023-01-02T15:09:55.143" v="1919" actId="20577"/>
        <pc:sldMkLst>
          <pc:docMk/>
          <pc:sldMk cId="3846785837" sldId="1620"/>
        </pc:sldMkLst>
        <pc:spChg chg="mod">
          <ac:chgData name="Stefan Steiner" userId="a366084f-7b3c-4454-89a0-74d1d7bfb819" providerId="ADAL" clId="{6DBE4FA7-7441-4846-8F50-0E84457036C9}" dt="2023-01-02T15:09:55.143" v="1919" actId="20577"/>
          <ac:spMkLst>
            <pc:docMk/>
            <pc:sldMk cId="3846785837" sldId="1620"/>
            <ac:spMk id="5" creationId="{5991B15E-43A7-423C-857B-4F402F38F450}"/>
          </ac:spMkLst>
        </pc:spChg>
      </pc:sldChg>
      <pc:sldChg chg="modSp mod">
        <pc:chgData name="Stefan Steiner" userId="a366084f-7b3c-4454-89a0-74d1d7bfb819" providerId="ADAL" clId="{6DBE4FA7-7441-4846-8F50-0E84457036C9}" dt="2023-01-02T15:02:17.470" v="1724" actId="6549"/>
        <pc:sldMkLst>
          <pc:docMk/>
          <pc:sldMk cId="3004167955" sldId="4171"/>
        </pc:sldMkLst>
        <pc:spChg chg="mod">
          <ac:chgData name="Stefan Steiner" userId="a366084f-7b3c-4454-89a0-74d1d7bfb819" providerId="ADAL" clId="{6DBE4FA7-7441-4846-8F50-0E84457036C9}" dt="2023-01-02T15:02:17.470" v="1724" actId="6549"/>
          <ac:spMkLst>
            <pc:docMk/>
            <pc:sldMk cId="3004167955" sldId="4171"/>
            <ac:spMk id="6" creationId="{51064E7F-FA8D-D5BD-056B-658DD4D6006E}"/>
          </ac:spMkLst>
        </pc:spChg>
      </pc:sldChg>
      <pc:sldChg chg="modSp mod addCm">
        <pc:chgData name="Stefan Steiner" userId="a366084f-7b3c-4454-89a0-74d1d7bfb819" providerId="ADAL" clId="{6DBE4FA7-7441-4846-8F50-0E84457036C9}" dt="2023-01-02T15:00:55.918" v="1710"/>
        <pc:sldMkLst>
          <pc:docMk/>
          <pc:sldMk cId="1403960986" sldId="4174"/>
        </pc:sldMkLst>
        <pc:spChg chg="mod">
          <ac:chgData name="Stefan Steiner" userId="a366084f-7b3c-4454-89a0-74d1d7bfb819" providerId="ADAL" clId="{6DBE4FA7-7441-4846-8F50-0E84457036C9}" dt="2023-01-02T14:59:56.501" v="1709" actId="20577"/>
          <ac:spMkLst>
            <pc:docMk/>
            <pc:sldMk cId="1403960986" sldId="4174"/>
            <ac:spMk id="11" creationId="{F6167C2B-FB19-8655-092A-A028D4D4270C}"/>
          </ac:spMkLst>
        </pc:spChg>
      </pc:sldChg>
      <pc:sldChg chg="modSp mod">
        <pc:chgData name="Stefan Steiner" userId="a366084f-7b3c-4454-89a0-74d1d7bfb819" providerId="ADAL" clId="{6DBE4FA7-7441-4846-8F50-0E84457036C9}" dt="2023-01-02T14:53:44.672" v="1593" actId="20577"/>
        <pc:sldMkLst>
          <pc:docMk/>
          <pc:sldMk cId="4090832373" sldId="4175"/>
        </pc:sldMkLst>
        <pc:spChg chg="mod">
          <ac:chgData name="Stefan Steiner" userId="a366084f-7b3c-4454-89a0-74d1d7bfb819" providerId="ADAL" clId="{6DBE4FA7-7441-4846-8F50-0E84457036C9}" dt="2023-01-02T14:52:10.460" v="1450" actId="20577"/>
          <ac:spMkLst>
            <pc:docMk/>
            <pc:sldMk cId="4090832373" sldId="4175"/>
            <ac:spMk id="4" creationId="{6A1A019B-6EBB-F580-FFF1-821C0C0C4AB7}"/>
          </ac:spMkLst>
        </pc:spChg>
        <pc:spChg chg="mod">
          <ac:chgData name="Stefan Steiner" userId="a366084f-7b3c-4454-89a0-74d1d7bfb819" providerId="ADAL" clId="{6DBE4FA7-7441-4846-8F50-0E84457036C9}" dt="2023-01-02T14:53:44.672" v="1593" actId="20577"/>
          <ac:spMkLst>
            <pc:docMk/>
            <pc:sldMk cId="4090832373" sldId="4175"/>
            <ac:spMk id="21" creationId="{DEC0254C-BD7D-E803-2057-4747C0FFD845}"/>
          </ac:spMkLst>
        </pc:spChg>
      </pc:sldChg>
      <pc:sldChg chg="modSp mod addCm">
        <pc:chgData name="Stefan Steiner" userId="a366084f-7b3c-4454-89a0-74d1d7bfb819" providerId="ADAL" clId="{6DBE4FA7-7441-4846-8F50-0E84457036C9}" dt="2023-01-02T14:51:56.371" v="1439" actId="20577"/>
        <pc:sldMkLst>
          <pc:docMk/>
          <pc:sldMk cId="2228532016" sldId="4176"/>
        </pc:sldMkLst>
        <pc:spChg chg="mod">
          <ac:chgData name="Stefan Steiner" userId="a366084f-7b3c-4454-89a0-74d1d7bfb819" providerId="ADAL" clId="{6DBE4FA7-7441-4846-8F50-0E84457036C9}" dt="2023-01-02T14:51:56.371" v="1439" actId="20577"/>
          <ac:spMkLst>
            <pc:docMk/>
            <pc:sldMk cId="2228532016" sldId="4176"/>
            <ac:spMk id="4" creationId="{00FC85B3-13E3-7EF8-64FE-B565C0B18FBE}"/>
          </ac:spMkLst>
        </pc:spChg>
        <pc:spChg chg="mod">
          <ac:chgData name="Stefan Steiner" userId="a366084f-7b3c-4454-89a0-74d1d7bfb819" providerId="ADAL" clId="{6DBE4FA7-7441-4846-8F50-0E84457036C9}" dt="2023-01-02T14:51:09.619" v="1395" actId="20577"/>
          <ac:spMkLst>
            <pc:docMk/>
            <pc:sldMk cId="2228532016" sldId="4176"/>
            <ac:spMk id="17" creationId="{601447B1-AEC3-849B-A657-7424E6441212}"/>
          </ac:spMkLst>
        </pc:spChg>
      </pc:sldChg>
      <pc:sldChg chg="modSp mod">
        <pc:chgData name="Stefan Steiner" userId="a366084f-7b3c-4454-89a0-74d1d7bfb819" providerId="ADAL" clId="{6DBE4FA7-7441-4846-8F50-0E84457036C9}" dt="2023-01-02T15:05:08.262" v="1730" actId="1035"/>
        <pc:sldMkLst>
          <pc:docMk/>
          <pc:sldMk cId="1223662928" sldId="4178"/>
        </pc:sldMkLst>
        <pc:spChg chg="mod">
          <ac:chgData name="Stefan Steiner" userId="a366084f-7b3c-4454-89a0-74d1d7bfb819" providerId="ADAL" clId="{6DBE4FA7-7441-4846-8F50-0E84457036C9}" dt="2023-01-02T15:05:08.262" v="1730" actId="1035"/>
          <ac:spMkLst>
            <pc:docMk/>
            <pc:sldMk cId="1223662928" sldId="4178"/>
            <ac:spMk id="10" creationId="{0065B70C-40D8-80D5-886D-42DD2CBE8AE6}"/>
          </ac:spMkLst>
        </pc:spChg>
        <pc:spChg chg="mod">
          <ac:chgData name="Stefan Steiner" userId="a366084f-7b3c-4454-89a0-74d1d7bfb819" providerId="ADAL" clId="{6DBE4FA7-7441-4846-8F50-0E84457036C9}" dt="2023-01-02T15:05:00.251" v="1727" actId="1035"/>
          <ac:spMkLst>
            <pc:docMk/>
            <pc:sldMk cId="1223662928" sldId="4178"/>
            <ac:spMk id="11" creationId="{E8EE1878-B63D-78AD-535C-9D2E7075C18B}"/>
          </ac:spMkLst>
        </pc:spChg>
      </pc:sldChg>
      <pc:sldChg chg="modSp mod">
        <pc:chgData name="Stefan Steiner" userId="a366084f-7b3c-4454-89a0-74d1d7bfb819" providerId="ADAL" clId="{6DBE4FA7-7441-4846-8F50-0E84457036C9}" dt="2023-01-04T07:21:55.919" v="1920"/>
        <pc:sldMkLst>
          <pc:docMk/>
          <pc:sldMk cId="292846070" sldId="4179"/>
        </pc:sldMkLst>
        <pc:spChg chg="mod">
          <ac:chgData name="Stefan Steiner" userId="a366084f-7b3c-4454-89a0-74d1d7bfb819" providerId="ADAL" clId="{6DBE4FA7-7441-4846-8F50-0E84457036C9}" dt="2023-01-04T07:21:55.919" v="1920"/>
          <ac:spMkLst>
            <pc:docMk/>
            <pc:sldMk cId="292846070" sldId="4179"/>
            <ac:spMk id="4" creationId="{D6BA5FC6-D4C7-81A6-CFF9-DE0D95A6950F}"/>
          </ac:spMkLst>
        </pc:spChg>
      </pc:sldChg>
      <pc:sldChg chg="modSp mod">
        <pc:chgData name="Stefan Steiner" userId="a366084f-7b3c-4454-89a0-74d1d7bfb819" providerId="ADAL" clId="{6DBE4FA7-7441-4846-8F50-0E84457036C9}" dt="2023-01-02T15:07:34.063" v="1746" actId="1035"/>
        <pc:sldMkLst>
          <pc:docMk/>
          <pc:sldMk cId="1436339402" sldId="4180"/>
        </pc:sldMkLst>
        <pc:spChg chg="mod">
          <ac:chgData name="Stefan Steiner" userId="a366084f-7b3c-4454-89a0-74d1d7bfb819" providerId="ADAL" clId="{6DBE4FA7-7441-4846-8F50-0E84457036C9}" dt="2023-01-02T15:07:34.063" v="1746" actId="1035"/>
          <ac:spMkLst>
            <pc:docMk/>
            <pc:sldMk cId="1436339402" sldId="4180"/>
            <ac:spMk id="17" creationId="{0B46EFCD-6C18-D699-6FEE-44B1B46D7AEC}"/>
          </ac:spMkLst>
        </pc:spChg>
        <pc:spChg chg="mod">
          <ac:chgData name="Stefan Steiner" userId="a366084f-7b3c-4454-89a0-74d1d7bfb819" providerId="ADAL" clId="{6DBE4FA7-7441-4846-8F50-0E84457036C9}" dt="2023-01-02T15:06:36.553" v="1740" actId="20577"/>
          <ac:spMkLst>
            <pc:docMk/>
            <pc:sldMk cId="1436339402" sldId="4180"/>
            <ac:spMk id="27" creationId="{1EFCCE85-0987-ADAB-B497-5C7A7276FF09}"/>
          </ac:spMkLst>
        </pc:spChg>
        <pc:cxnChg chg="mod">
          <ac:chgData name="Stefan Steiner" userId="a366084f-7b3c-4454-89a0-74d1d7bfb819" providerId="ADAL" clId="{6DBE4FA7-7441-4846-8F50-0E84457036C9}" dt="2023-01-02T15:07:26.132" v="1744" actId="1582"/>
          <ac:cxnSpMkLst>
            <pc:docMk/>
            <pc:sldMk cId="1436339402" sldId="4180"/>
            <ac:cxnSpMk id="19" creationId="{4C248946-B64E-270B-FF39-5A7CDD383B80}"/>
          </ac:cxnSpMkLst>
        </pc:cxnChg>
        <pc:cxnChg chg="mod">
          <ac:chgData name="Stefan Steiner" userId="a366084f-7b3c-4454-89a0-74d1d7bfb819" providerId="ADAL" clId="{6DBE4FA7-7441-4846-8F50-0E84457036C9}" dt="2023-01-02T15:07:26.132" v="1744" actId="1582"/>
          <ac:cxnSpMkLst>
            <pc:docMk/>
            <pc:sldMk cId="1436339402" sldId="4180"/>
            <ac:cxnSpMk id="21" creationId="{44267DA3-A72C-D4D2-5AC0-9F8060C4442E}"/>
          </ac:cxnSpMkLst>
        </pc:cxnChg>
      </pc:sldChg>
      <pc:sldChg chg="addSp delSp modSp mod">
        <pc:chgData name="Stefan Steiner" userId="a366084f-7b3c-4454-89a0-74d1d7bfb819" providerId="ADAL" clId="{6DBE4FA7-7441-4846-8F50-0E84457036C9}" dt="2023-01-02T15:08:40.240" v="1758" actId="20577"/>
        <pc:sldMkLst>
          <pc:docMk/>
          <pc:sldMk cId="1302475409" sldId="4181"/>
        </pc:sldMkLst>
        <pc:spChg chg="mod">
          <ac:chgData name="Stefan Steiner" userId="a366084f-7b3c-4454-89a0-74d1d7bfb819" providerId="ADAL" clId="{6DBE4FA7-7441-4846-8F50-0E84457036C9}" dt="2023-01-02T15:08:23.725" v="1750" actId="1035"/>
          <ac:spMkLst>
            <pc:docMk/>
            <pc:sldMk cId="1302475409" sldId="4181"/>
            <ac:spMk id="17" creationId="{0B46EFCD-6C18-D699-6FEE-44B1B46D7AEC}"/>
          </ac:spMkLst>
        </pc:spChg>
        <pc:spChg chg="mod">
          <ac:chgData name="Stefan Steiner" userId="a366084f-7b3c-4454-89a0-74d1d7bfb819" providerId="ADAL" clId="{6DBE4FA7-7441-4846-8F50-0E84457036C9}" dt="2023-01-02T15:08:40.240" v="1758" actId="20577"/>
          <ac:spMkLst>
            <pc:docMk/>
            <pc:sldMk cId="1302475409" sldId="4181"/>
            <ac:spMk id="22" creationId="{D5607D3F-8E19-DC11-1E1B-BAC52F329CD5}"/>
          </ac:spMkLst>
        </pc:spChg>
        <pc:cxnChg chg="add mod">
          <ac:chgData name="Stefan Steiner" userId="a366084f-7b3c-4454-89a0-74d1d7bfb819" providerId="ADAL" clId="{6DBE4FA7-7441-4846-8F50-0E84457036C9}" dt="2023-01-02T15:08:20.290" v="1748"/>
          <ac:cxnSpMkLst>
            <pc:docMk/>
            <pc:sldMk cId="1302475409" sldId="4181"/>
            <ac:cxnSpMk id="2" creationId="{28D8F952-25A4-ECC9-DC41-65D30E050B8E}"/>
          </ac:cxnSpMkLst>
        </pc:cxnChg>
        <pc:cxnChg chg="add mod">
          <ac:chgData name="Stefan Steiner" userId="a366084f-7b3c-4454-89a0-74d1d7bfb819" providerId="ADAL" clId="{6DBE4FA7-7441-4846-8F50-0E84457036C9}" dt="2023-01-02T15:08:20.290" v="1748"/>
          <ac:cxnSpMkLst>
            <pc:docMk/>
            <pc:sldMk cId="1302475409" sldId="4181"/>
            <ac:cxnSpMk id="5" creationId="{EE67930A-E808-2A6C-D110-D10011E2FCC7}"/>
          </ac:cxnSpMkLst>
        </pc:cxnChg>
        <pc:cxnChg chg="del">
          <ac:chgData name="Stefan Steiner" userId="a366084f-7b3c-4454-89a0-74d1d7bfb819" providerId="ADAL" clId="{6DBE4FA7-7441-4846-8F50-0E84457036C9}" dt="2023-01-02T15:08:13.845" v="1747" actId="478"/>
          <ac:cxnSpMkLst>
            <pc:docMk/>
            <pc:sldMk cId="1302475409" sldId="4181"/>
            <ac:cxnSpMk id="16" creationId="{037B4B07-2044-A0C8-C8C0-303BDB8BF287}"/>
          </ac:cxnSpMkLst>
        </pc:cxnChg>
        <pc:cxnChg chg="del">
          <ac:chgData name="Stefan Steiner" userId="a366084f-7b3c-4454-89a0-74d1d7bfb819" providerId="ADAL" clId="{6DBE4FA7-7441-4846-8F50-0E84457036C9}" dt="2023-01-02T15:08:13.845" v="1747" actId="478"/>
          <ac:cxnSpMkLst>
            <pc:docMk/>
            <pc:sldMk cId="1302475409" sldId="4181"/>
            <ac:cxnSpMk id="18" creationId="{0D7F980A-D7C5-0BD5-FB34-5DB2C6EC42D6}"/>
          </ac:cxnSpMkLst>
        </pc:cxnChg>
      </pc:sldChg>
      <pc:sldChg chg="modSp mod">
        <pc:chgData name="Stefan Steiner" userId="a366084f-7b3c-4454-89a0-74d1d7bfb819" providerId="ADAL" clId="{6DBE4FA7-7441-4846-8F50-0E84457036C9}" dt="2023-01-02T14:56:26.304" v="1699" actId="1037"/>
        <pc:sldMkLst>
          <pc:docMk/>
          <pc:sldMk cId="456820757" sldId="4182"/>
        </pc:sldMkLst>
        <pc:spChg chg="mod">
          <ac:chgData name="Stefan Steiner" userId="a366084f-7b3c-4454-89a0-74d1d7bfb819" providerId="ADAL" clId="{6DBE4FA7-7441-4846-8F50-0E84457036C9}" dt="2023-01-02T14:56:10.042" v="1692" actId="207"/>
          <ac:spMkLst>
            <pc:docMk/>
            <pc:sldMk cId="456820757" sldId="4182"/>
            <ac:spMk id="3" creationId="{F09595E1-A2DC-1C3B-E3A7-AF9CABC81DD4}"/>
          </ac:spMkLst>
        </pc:spChg>
        <pc:spChg chg="mod">
          <ac:chgData name="Stefan Steiner" userId="a366084f-7b3c-4454-89a0-74d1d7bfb819" providerId="ADAL" clId="{6DBE4FA7-7441-4846-8F50-0E84457036C9}" dt="2023-01-02T14:56:10.042" v="1692" actId="207"/>
          <ac:spMkLst>
            <pc:docMk/>
            <pc:sldMk cId="456820757" sldId="4182"/>
            <ac:spMk id="4" creationId="{15D185FB-A681-8F41-A805-D67EA8DBFC7A}"/>
          </ac:spMkLst>
        </pc:spChg>
        <pc:spChg chg="mod">
          <ac:chgData name="Stefan Steiner" userId="a366084f-7b3c-4454-89a0-74d1d7bfb819" providerId="ADAL" clId="{6DBE4FA7-7441-4846-8F50-0E84457036C9}" dt="2023-01-02T14:56:16.451" v="1694" actId="207"/>
          <ac:spMkLst>
            <pc:docMk/>
            <pc:sldMk cId="456820757" sldId="4182"/>
            <ac:spMk id="24" creationId="{7984918A-37AA-515D-5683-898328D4C7B9}"/>
          </ac:spMkLst>
        </pc:spChg>
        <pc:spChg chg="mod">
          <ac:chgData name="Stefan Steiner" userId="a366084f-7b3c-4454-89a0-74d1d7bfb819" providerId="ADAL" clId="{6DBE4FA7-7441-4846-8F50-0E84457036C9}" dt="2023-01-02T14:56:26.304" v="1699" actId="1037"/>
          <ac:spMkLst>
            <pc:docMk/>
            <pc:sldMk cId="456820757" sldId="4182"/>
            <ac:spMk id="25" creationId="{5A5E98F0-95BE-1E51-9AD5-4AE7E60F7C5E}"/>
          </ac:spMkLst>
        </pc:spChg>
        <pc:spChg chg="mod">
          <ac:chgData name="Stefan Steiner" userId="a366084f-7b3c-4454-89a0-74d1d7bfb819" providerId="ADAL" clId="{6DBE4FA7-7441-4846-8F50-0E84457036C9}" dt="2023-01-02T14:56:12.750" v="1693" actId="207"/>
          <ac:spMkLst>
            <pc:docMk/>
            <pc:sldMk cId="456820757" sldId="4182"/>
            <ac:spMk id="26" creationId="{18D03818-9620-EC68-7B16-18580D96CA96}"/>
          </ac:spMkLst>
        </pc:spChg>
      </pc:sldChg>
    </pc:docChg>
  </pc:docChgLst>
  <pc:docChgLst>
    <pc:chgData name="Dominik Kühn" userId="066a66c9-6cfb-47c0-9bad-5a7d19f6c87f" providerId="ADAL" clId="{FA105565-7DCD-4271-9ECD-379E1000B010}"/>
    <pc:docChg chg="custSel addSld delSld modSld">
      <pc:chgData name="Dominik Kühn" userId="066a66c9-6cfb-47c0-9bad-5a7d19f6c87f" providerId="ADAL" clId="{FA105565-7DCD-4271-9ECD-379E1000B010}" dt="2022-12-06T10:42:52.868" v="29" actId="14100"/>
      <pc:docMkLst>
        <pc:docMk/>
      </pc:docMkLst>
      <pc:sldChg chg="modSp mod">
        <pc:chgData name="Dominik Kühn" userId="066a66c9-6cfb-47c0-9bad-5a7d19f6c87f" providerId="ADAL" clId="{FA105565-7DCD-4271-9ECD-379E1000B010}" dt="2022-12-06T10:42:52.868" v="29" actId="14100"/>
        <pc:sldMkLst>
          <pc:docMk/>
          <pc:sldMk cId="3863391167" sldId="4170"/>
        </pc:sldMkLst>
        <pc:spChg chg="mod">
          <ac:chgData name="Dominik Kühn" userId="066a66c9-6cfb-47c0-9bad-5a7d19f6c87f" providerId="ADAL" clId="{FA105565-7DCD-4271-9ECD-379E1000B010}" dt="2022-12-06T10:42:52.868" v="29" actId="14100"/>
          <ac:spMkLst>
            <pc:docMk/>
            <pc:sldMk cId="3863391167" sldId="4170"/>
            <ac:spMk id="4" creationId="{B8AA3CA9-D3B0-0A32-A3B6-89F2251C7BDF}"/>
          </ac:spMkLst>
        </pc:spChg>
        <pc:cxnChg chg="mod">
          <ac:chgData name="Dominik Kühn" userId="066a66c9-6cfb-47c0-9bad-5a7d19f6c87f" providerId="ADAL" clId="{FA105565-7DCD-4271-9ECD-379E1000B010}" dt="2022-12-06T10:42:52.868" v="29" actId="14100"/>
          <ac:cxnSpMkLst>
            <pc:docMk/>
            <pc:sldMk cId="3863391167" sldId="4170"/>
            <ac:cxnSpMk id="5" creationId="{ECB54BE3-5CF7-6AC9-C4EC-48A5A74F58DC}"/>
          </ac:cxnSpMkLst>
        </pc:cxnChg>
      </pc:sldChg>
      <pc:sldChg chg="modSp mod addCm modCm">
        <pc:chgData name="Dominik Kühn" userId="066a66c9-6cfb-47c0-9bad-5a7d19f6c87f" providerId="ADAL" clId="{FA105565-7DCD-4271-9ECD-379E1000B010}" dt="2022-12-06T10:42:27.038" v="27" actId="692"/>
        <pc:sldMkLst>
          <pc:docMk/>
          <pc:sldMk cId="1403960986" sldId="4174"/>
        </pc:sldMkLst>
        <pc:spChg chg="mod">
          <ac:chgData name="Dominik Kühn" userId="066a66c9-6cfb-47c0-9bad-5a7d19f6c87f" providerId="ADAL" clId="{FA105565-7DCD-4271-9ECD-379E1000B010}" dt="2022-12-06T10:42:27.038" v="27" actId="692"/>
          <ac:spMkLst>
            <pc:docMk/>
            <pc:sldMk cId="1403960986" sldId="4174"/>
            <ac:spMk id="20" creationId="{AC0A94A4-3C3E-859B-1262-26BC6A3E437C}"/>
          </ac:spMkLst>
        </pc:spChg>
      </pc:sldChg>
      <pc:sldChg chg="add del">
        <pc:chgData name="Dominik Kühn" userId="066a66c9-6cfb-47c0-9bad-5a7d19f6c87f" providerId="ADAL" clId="{FA105565-7DCD-4271-9ECD-379E1000B010}" dt="2022-12-06T10:39:33.658" v="3"/>
        <pc:sldMkLst>
          <pc:docMk/>
          <pc:sldMk cId="3475052867" sldId="4175"/>
        </pc:sldMkLst>
      </pc:sldChg>
      <pc:sldChg chg="addSp delSp modSp new mod">
        <pc:chgData name="Dominik Kühn" userId="066a66c9-6cfb-47c0-9bad-5a7d19f6c87f" providerId="ADAL" clId="{FA105565-7DCD-4271-9ECD-379E1000B010}" dt="2022-12-06T10:40:22.562" v="22" actId="14100"/>
        <pc:sldMkLst>
          <pc:docMk/>
          <pc:sldMk cId="4090832373" sldId="4175"/>
        </pc:sldMkLst>
        <pc:spChg chg="del">
          <ac:chgData name="Dominik Kühn" userId="066a66c9-6cfb-47c0-9bad-5a7d19f6c87f" providerId="ADAL" clId="{FA105565-7DCD-4271-9ECD-379E1000B010}" dt="2022-12-06T10:39:43.002" v="5" actId="478"/>
          <ac:spMkLst>
            <pc:docMk/>
            <pc:sldMk cId="4090832373" sldId="4175"/>
            <ac:spMk id="5" creationId="{B2F2909C-EDF3-07B6-7213-3FB27DCA8789}"/>
          </ac:spMkLst>
        </pc:spChg>
        <pc:spChg chg="del">
          <ac:chgData name="Dominik Kühn" userId="066a66c9-6cfb-47c0-9bad-5a7d19f6c87f" providerId="ADAL" clId="{FA105565-7DCD-4271-9ECD-379E1000B010}" dt="2022-12-06T10:39:45.781" v="6" actId="478"/>
          <ac:spMkLst>
            <pc:docMk/>
            <pc:sldMk cId="4090832373" sldId="4175"/>
            <ac:spMk id="6" creationId="{97EBA8C0-E13C-5220-C2BF-D530195239B6}"/>
          </ac:spMkLst>
        </pc:spChg>
        <pc:picChg chg="add mod">
          <ac:chgData name="Dominik Kühn" userId="066a66c9-6cfb-47c0-9bad-5a7d19f6c87f" providerId="ADAL" clId="{FA105565-7DCD-4271-9ECD-379E1000B010}" dt="2022-12-06T10:40:22.562" v="22" actId="14100"/>
          <ac:picMkLst>
            <pc:docMk/>
            <pc:sldMk cId="4090832373" sldId="4175"/>
            <ac:picMk id="7" creationId="{B4DC1975-2057-3ABB-2AE9-1A5B7EF0E50B}"/>
          </ac:picMkLst>
        </pc:picChg>
        <pc:picChg chg="add mod">
          <ac:chgData name="Dominik Kühn" userId="066a66c9-6cfb-47c0-9bad-5a7d19f6c87f" providerId="ADAL" clId="{FA105565-7DCD-4271-9ECD-379E1000B010}" dt="2022-12-06T10:40:07.234" v="19" actId="1076"/>
          <ac:picMkLst>
            <pc:docMk/>
            <pc:sldMk cId="4090832373" sldId="4175"/>
            <ac:picMk id="8" creationId="{F09E4801-D0FA-11C8-EA54-3F5C0079C682}"/>
          </ac:picMkLst>
        </pc:picChg>
        <pc:picChg chg="add mod">
          <ac:chgData name="Dominik Kühn" userId="066a66c9-6cfb-47c0-9bad-5a7d19f6c87f" providerId="ADAL" clId="{FA105565-7DCD-4271-9ECD-379E1000B010}" dt="2022-12-06T10:40:08.635" v="20" actId="1076"/>
          <ac:picMkLst>
            <pc:docMk/>
            <pc:sldMk cId="4090832373" sldId="4175"/>
            <ac:picMk id="9" creationId="{3056B133-4034-10D4-E803-AF7213AD266F}"/>
          </ac:picMkLst>
        </pc:picChg>
        <pc:picChg chg="add mod">
          <ac:chgData name="Dominik Kühn" userId="066a66c9-6cfb-47c0-9bad-5a7d19f6c87f" providerId="ADAL" clId="{FA105565-7DCD-4271-9ECD-379E1000B010}" dt="2022-12-06T10:40:09.947" v="21" actId="1076"/>
          <ac:picMkLst>
            <pc:docMk/>
            <pc:sldMk cId="4090832373" sldId="4175"/>
            <ac:picMk id="10" creationId="{29B4A5CB-0CEB-24DE-18DF-ADF83C86C5D3}"/>
          </ac:picMkLst>
        </pc:picChg>
      </pc:sldChg>
    </pc:docChg>
  </pc:docChgLst>
  <pc:docChgLst>
    <pc:chgData name="Xiaozhou Yu" userId="af241ee2-709c-4559-b6a7-9915374a4e49" providerId="ADAL" clId="{4CC0BF22-65D3-42A0-B2B0-8F3C89D38DAB}"/>
    <pc:docChg chg="undo custSel modSld">
      <pc:chgData name="Xiaozhou Yu" userId="af241ee2-709c-4559-b6a7-9915374a4e49" providerId="ADAL" clId="{4CC0BF22-65D3-42A0-B2B0-8F3C89D38DAB}" dt="2022-12-07T11:09:29.101" v="549" actId="14826"/>
      <pc:docMkLst>
        <pc:docMk/>
      </pc:docMkLst>
      <pc:sldChg chg="addSp delSp modSp mod">
        <pc:chgData name="Xiaozhou Yu" userId="af241ee2-709c-4559-b6a7-9915374a4e49" providerId="ADAL" clId="{4CC0BF22-65D3-42A0-B2B0-8F3C89D38DAB}" dt="2022-12-07T11:09:29.101" v="549" actId="14826"/>
        <pc:sldMkLst>
          <pc:docMk/>
          <pc:sldMk cId="4175747380" sldId="4166"/>
        </pc:sldMkLst>
        <pc:spChg chg="add mod">
          <ac:chgData name="Xiaozhou Yu" userId="af241ee2-709c-4559-b6a7-9915374a4e49" providerId="ADAL" clId="{4CC0BF22-65D3-42A0-B2B0-8F3C89D38DAB}" dt="2022-12-07T10:56:43.376" v="162" actId="1038"/>
          <ac:spMkLst>
            <pc:docMk/>
            <pc:sldMk cId="4175747380" sldId="4166"/>
            <ac:spMk id="4" creationId="{5A102335-D6C9-5F39-379A-83ED0F81982E}"/>
          </ac:spMkLst>
        </pc:spChg>
        <pc:spChg chg="del">
          <ac:chgData name="Xiaozhou Yu" userId="af241ee2-709c-4559-b6a7-9915374a4e49" providerId="ADAL" clId="{4CC0BF22-65D3-42A0-B2B0-8F3C89D38DAB}" dt="2022-12-07T10:56:34.621" v="157" actId="478"/>
          <ac:spMkLst>
            <pc:docMk/>
            <pc:sldMk cId="4175747380" sldId="4166"/>
            <ac:spMk id="20" creationId="{AC0A94A4-3C3E-859B-1262-26BC6A3E437C}"/>
          </ac:spMkLst>
        </pc:spChg>
        <pc:picChg chg="mod">
          <ac:chgData name="Xiaozhou Yu" userId="af241ee2-709c-4559-b6a7-9915374a4e49" providerId="ADAL" clId="{4CC0BF22-65D3-42A0-B2B0-8F3C89D38DAB}" dt="2022-12-07T11:08:56.440" v="548" actId="14826"/>
          <ac:picMkLst>
            <pc:docMk/>
            <pc:sldMk cId="4175747380" sldId="4166"/>
            <ac:picMk id="17" creationId="{93488D3C-A39A-E594-0A2F-DBA479F77DF1}"/>
          </ac:picMkLst>
        </pc:picChg>
        <pc:picChg chg="mod">
          <ac:chgData name="Xiaozhou Yu" userId="af241ee2-709c-4559-b6a7-9915374a4e49" providerId="ADAL" clId="{4CC0BF22-65D3-42A0-B2B0-8F3C89D38DAB}" dt="2022-12-07T11:09:29.101" v="549" actId="14826"/>
          <ac:picMkLst>
            <pc:docMk/>
            <pc:sldMk cId="4175747380" sldId="4166"/>
            <ac:picMk id="19" creationId="{3E58F866-E6A4-5BDD-C69D-90FDA8FB9E6A}"/>
          </ac:picMkLst>
        </pc:picChg>
        <pc:cxnChg chg="mod">
          <ac:chgData name="Xiaozhou Yu" userId="af241ee2-709c-4559-b6a7-9915374a4e49" providerId="ADAL" clId="{4CC0BF22-65D3-42A0-B2B0-8F3C89D38DAB}" dt="2022-12-07T10:56:46.863" v="163" actId="14100"/>
          <ac:cxnSpMkLst>
            <pc:docMk/>
            <pc:sldMk cId="4175747380" sldId="4166"/>
            <ac:cxnSpMk id="22" creationId="{3F5A0052-ED55-325C-E32D-1EA5A95EF072}"/>
          </ac:cxnSpMkLst>
        </pc:cxnChg>
      </pc:sldChg>
      <pc:sldChg chg="addSp delSp modSp mod">
        <pc:chgData name="Xiaozhou Yu" userId="af241ee2-709c-4559-b6a7-9915374a4e49" providerId="ADAL" clId="{4CC0BF22-65D3-42A0-B2B0-8F3C89D38DAB}" dt="2022-12-07T10:57:03.052" v="167" actId="14100"/>
        <pc:sldMkLst>
          <pc:docMk/>
          <pc:sldMk cId="3863391167" sldId="4170"/>
        </pc:sldMkLst>
        <pc:spChg chg="del">
          <ac:chgData name="Xiaozhou Yu" userId="af241ee2-709c-4559-b6a7-9915374a4e49" providerId="ADAL" clId="{4CC0BF22-65D3-42A0-B2B0-8F3C89D38DAB}" dt="2022-12-07T10:56:54.322" v="164" actId="478"/>
          <ac:spMkLst>
            <pc:docMk/>
            <pc:sldMk cId="3863391167" sldId="4170"/>
            <ac:spMk id="4" creationId="{B8AA3CA9-D3B0-0A32-A3B6-89F2251C7BDF}"/>
          </ac:spMkLst>
        </pc:spChg>
        <pc:spChg chg="add mod">
          <ac:chgData name="Xiaozhou Yu" userId="af241ee2-709c-4559-b6a7-9915374a4e49" providerId="ADAL" clId="{4CC0BF22-65D3-42A0-B2B0-8F3C89D38DAB}" dt="2022-12-07T10:57:03.052" v="167" actId="14100"/>
          <ac:spMkLst>
            <pc:docMk/>
            <pc:sldMk cId="3863391167" sldId="4170"/>
            <ac:spMk id="6" creationId="{3D6508C8-45BD-9A22-9981-3596E38CE3C8}"/>
          </ac:spMkLst>
        </pc:spChg>
        <pc:cxnChg chg="mod">
          <ac:chgData name="Xiaozhou Yu" userId="af241ee2-709c-4559-b6a7-9915374a4e49" providerId="ADAL" clId="{4CC0BF22-65D3-42A0-B2B0-8F3C89D38DAB}" dt="2022-12-07T10:56:54.322" v="164" actId="478"/>
          <ac:cxnSpMkLst>
            <pc:docMk/>
            <pc:sldMk cId="3863391167" sldId="4170"/>
            <ac:cxnSpMk id="5" creationId="{ECB54BE3-5CF7-6AC9-C4EC-48A5A74F58DC}"/>
          </ac:cxnSpMkLst>
        </pc:cxnChg>
      </pc:sldChg>
      <pc:sldChg chg="modSp mod">
        <pc:chgData name="Xiaozhou Yu" userId="af241ee2-709c-4559-b6a7-9915374a4e49" providerId="ADAL" clId="{4CC0BF22-65D3-42A0-B2B0-8F3C89D38DAB}" dt="2022-12-07T10:55:47.516" v="156" actId="692"/>
        <pc:sldMkLst>
          <pc:docMk/>
          <pc:sldMk cId="3004167955" sldId="4171"/>
        </pc:sldMkLst>
        <pc:spChg chg="mod">
          <ac:chgData name="Xiaozhou Yu" userId="af241ee2-709c-4559-b6a7-9915374a4e49" providerId="ADAL" clId="{4CC0BF22-65D3-42A0-B2B0-8F3C89D38DAB}" dt="2022-12-07T10:55:47.516" v="156" actId="692"/>
          <ac:spMkLst>
            <pc:docMk/>
            <pc:sldMk cId="3004167955" sldId="4171"/>
            <ac:spMk id="4" creationId="{3B514CA7-101A-851C-1B1F-62D7462A1076}"/>
          </ac:spMkLst>
        </pc:spChg>
      </pc:sldChg>
      <pc:sldChg chg="modSp mod">
        <pc:chgData name="Xiaozhou Yu" userId="af241ee2-709c-4559-b6a7-9915374a4e49" providerId="ADAL" clId="{4CC0BF22-65D3-42A0-B2B0-8F3C89D38DAB}" dt="2022-12-07T10:57:44.396" v="168" actId="14826"/>
        <pc:sldMkLst>
          <pc:docMk/>
          <pc:sldMk cId="1473671700" sldId="4172"/>
        </pc:sldMkLst>
        <pc:picChg chg="mod">
          <ac:chgData name="Xiaozhou Yu" userId="af241ee2-709c-4559-b6a7-9915374a4e49" providerId="ADAL" clId="{4CC0BF22-65D3-42A0-B2B0-8F3C89D38DAB}" dt="2022-12-07T10:57:44.396" v="168" actId="14826"/>
          <ac:picMkLst>
            <pc:docMk/>
            <pc:sldMk cId="1473671700" sldId="4172"/>
            <ac:picMk id="23" creationId="{44249D7D-B78B-5992-E1B4-0D99F93B465B}"/>
          </ac:picMkLst>
        </pc:picChg>
      </pc:sldChg>
      <pc:sldChg chg="modCm">
        <pc:chgData name="Xiaozhou Yu" userId="af241ee2-709c-4559-b6a7-9915374a4e49" providerId="ADAL" clId="{4CC0BF22-65D3-42A0-B2B0-8F3C89D38DAB}" dt="2022-12-07T10:58:10.197" v="169"/>
        <pc:sldMkLst>
          <pc:docMk/>
          <pc:sldMk cId="1403960986" sldId="4174"/>
        </pc:sldMkLst>
      </pc:sldChg>
      <pc:sldChg chg="addSp modSp mod">
        <pc:chgData name="Xiaozhou Yu" userId="af241ee2-709c-4559-b6a7-9915374a4e49" providerId="ADAL" clId="{4CC0BF22-65D3-42A0-B2B0-8F3C89D38DAB}" dt="2022-12-07T11:07:47.611" v="547" actId="1076"/>
        <pc:sldMkLst>
          <pc:docMk/>
          <pc:sldMk cId="4090832373" sldId="4175"/>
        </pc:sldMkLst>
        <pc:spChg chg="mod">
          <ac:chgData name="Xiaozhou Yu" userId="af241ee2-709c-4559-b6a7-9915374a4e49" providerId="ADAL" clId="{4CC0BF22-65D3-42A0-B2B0-8F3C89D38DAB}" dt="2022-12-07T10:39:03.173" v="1" actId="20577"/>
          <ac:spMkLst>
            <pc:docMk/>
            <pc:sldMk cId="4090832373" sldId="4175"/>
            <ac:spMk id="4" creationId="{6A1A019B-6EBB-F580-FFF1-821C0C0C4AB7}"/>
          </ac:spMkLst>
        </pc:spChg>
        <pc:spChg chg="add mod">
          <ac:chgData name="Xiaozhou Yu" userId="af241ee2-709c-4559-b6a7-9915374a4e49" providerId="ADAL" clId="{4CC0BF22-65D3-42A0-B2B0-8F3C89D38DAB}" dt="2022-12-07T11:07:33.867" v="545" actId="1076"/>
          <ac:spMkLst>
            <pc:docMk/>
            <pc:sldMk cId="4090832373" sldId="4175"/>
            <ac:spMk id="5" creationId="{AF1E1594-5E37-59DB-372D-C61CDE2F0D1E}"/>
          </ac:spMkLst>
        </pc:spChg>
        <pc:spChg chg="add mod">
          <ac:chgData name="Xiaozhou Yu" userId="af241ee2-709c-4559-b6a7-9915374a4e49" providerId="ADAL" clId="{4CC0BF22-65D3-42A0-B2B0-8F3C89D38DAB}" dt="2022-12-07T10:53:08.149" v="99" actId="1076"/>
          <ac:spMkLst>
            <pc:docMk/>
            <pc:sldMk cId="4090832373" sldId="4175"/>
            <ac:spMk id="6" creationId="{3D7830EE-FDFF-87D1-91AD-8EB4224E63FC}"/>
          </ac:spMkLst>
        </pc:spChg>
        <pc:spChg chg="add mod">
          <ac:chgData name="Xiaozhou Yu" userId="af241ee2-709c-4559-b6a7-9915374a4e49" providerId="ADAL" clId="{4CC0BF22-65D3-42A0-B2B0-8F3C89D38DAB}" dt="2022-12-07T10:53:30.435" v="109" actId="122"/>
          <ac:spMkLst>
            <pc:docMk/>
            <pc:sldMk cId="4090832373" sldId="4175"/>
            <ac:spMk id="11" creationId="{04D73CC2-2762-DF25-E7E9-4316DB5DB947}"/>
          </ac:spMkLst>
        </pc:spChg>
        <pc:spChg chg="add mod">
          <ac:chgData name="Xiaozhou Yu" userId="af241ee2-709c-4559-b6a7-9915374a4e49" providerId="ADAL" clId="{4CC0BF22-65D3-42A0-B2B0-8F3C89D38DAB}" dt="2022-12-07T10:54:24.246" v="143" actId="1076"/>
          <ac:spMkLst>
            <pc:docMk/>
            <pc:sldMk cId="4090832373" sldId="4175"/>
            <ac:spMk id="12" creationId="{A91D9497-D931-C3FC-9C75-8BF6118FB477}"/>
          </ac:spMkLst>
        </pc:spChg>
        <pc:spChg chg="add mod">
          <ac:chgData name="Xiaozhou Yu" userId="af241ee2-709c-4559-b6a7-9915374a4e49" providerId="ADAL" clId="{4CC0BF22-65D3-42A0-B2B0-8F3C89D38DAB}" dt="2022-12-07T11:07:38.739" v="546" actId="14100"/>
          <ac:spMkLst>
            <pc:docMk/>
            <pc:sldMk cId="4090832373" sldId="4175"/>
            <ac:spMk id="14" creationId="{7827AF2D-BCBA-6250-3C0E-EF745AA670AE}"/>
          </ac:spMkLst>
        </pc:spChg>
        <pc:picChg chg="mod">
          <ac:chgData name="Xiaozhou Yu" userId="af241ee2-709c-4559-b6a7-9915374a4e49" providerId="ADAL" clId="{4CC0BF22-65D3-42A0-B2B0-8F3C89D38DAB}" dt="2022-12-07T11:07:47.611" v="547" actId="1076"/>
          <ac:picMkLst>
            <pc:docMk/>
            <pc:sldMk cId="4090832373" sldId="4175"/>
            <ac:picMk id="7" creationId="{B4DC1975-2057-3ABB-2AE9-1A5B7EF0E50B}"/>
          </ac:picMkLst>
        </pc:picChg>
        <pc:picChg chg="mod">
          <ac:chgData name="Xiaozhou Yu" userId="af241ee2-709c-4559-b6a7-9915374a4e49" providerId="ADAL" clId="{4CC0BF22-65D3-42A0-B2B0-8F3C89D38DAB}" dt="2022-12-07T10:49:18.842" v="23" actId="14826"/>
          <ac:picMkLst>
            <pc:docMk/>
            <pc:sldMk cId="4090832373" sldId="4175"/>
            <ac:picMk id="8" creationId="{F09E4801-D0FA-11C8-EA54-3F5C0079C682}"/>
          </ac:picMkLst>
        </pc:picChg>
        <pc:picChg chg="mod">
          <ac:chgData name="Xiaozhou Yu" userId="af241ee2-709c-4559-b6a7-9915374a4e49" providerId="ADAL" clId="{4CC0BF22-65D3-42A0-B2B0-8F3C89D38DAB}" dt="2022-12-07T10:48:40.141" v="21" actId="14826"/>
          <ac:picMkLst>
            <pc:docMk/>
            <pc:sldMk cId="4090832373" sldId="4175"/>
            <ac:picMk id="9" creationId="{3056B133-4034-10D4-E803-AF7213AD266F}"/>
          </ac:picMkLst>
        </pc:picChg>
        <pc:picChg chg="mod">
          <ac:chgData name="Xiaozhou Yu" userId="af241ee2-709c-4559-b6a7-9915374a4e49" providerId="ADAL" clId="{4CC0BF22-65D3-42A0-B2B0-8F3C89D38DAB}" dt="2022-12-07T10:49:34.473" v="24" actId="14826"/>
          <ac:picMkLst>
            <pc:docMk/>
            <pc:sldMk cId="4090832373" sldId="4175"/>
            <ac:picMk id="10" creationId="{29B4A5CB-0CEB-24DE-18DF-ADF83C86C5D3}"/>
          </ac:picMkLst>
        </pc:picChg>
      </pc:sldChg>
    </pc:docChg>
  </pc:docChgLst>
  <pc:docChgLst>
    <pc:chgData name="Olga Baladron" userId="4f7ddcbc-7724-4ae2-a3bb-db7fc7112210" providerId="ADAL" clId="{B819DFCC-350A-4DBC-AFC8-59289C3D2B3A}"/>
    <pc:docChg chg="modSld">
      <pc:chgData name="Olga Baladron" userId="4f7ddcbc-7724-4ae2-a3bb-db7fc7112210" providerId="ADAL" clId="{B819DFCC-350A-4DBC-AFC8-59289C3D2B3A}" dt="2022-12-13T12:50:58.834" v="2" actId="20577"/>
      <pc:docMkLst>
        <pc:docMk/>
      </pc:docMkLst>
      <pc:sldChg chg="modSp mod">
        <pc:chgData name="Olga Baladron" userId="4f7ddcbc-7724-4ae2-a3bb-db7fc7112210" providerId="ADAL" clId="{B819DFCC-350A-4DBC-AFC8-59289C3D2B3A}" dt="2022-12-13T12:50:58.834" v="2" actId="20577"/>
        <pc:sldMkLst>
          <pc:docMk/>
          <pc:sldMk cId="613553604" sldId="256"/>
        </pc:sldMkLst>
        <pc:spChg chg="mod">
          <ac:chgData name="Olga Baladron" userId="4f7ddcbc-7724-4ae2-a3bb-db7fc7112210" providerId="ADAL" clId="{B819DFCC-350A-4DBC-AFC8-59289C3D2B3A}" dt="2022-12-13T12:50:58.834" v="2" actId="20577"/>
          <ac:spMkLst>
            <pc:docMk/>
            <pc:sldMk cId="613553604" sldId="256"/>
            <ac:spMk id="2" creationId="{168B2ECE-3C82-70D4-D1FA-B70F0E5AA790}"/>
          </ac:spMkLst>
        </pc:spChg>
      </pc:sldChg>
    </pc:docChg>
  </pc:docChgLst>
  <pc:docChgLst>
    <pc:chgData name="Sohrab Sangini" userId="S::sohrab.sangini@lighttransinternational.onmicrosoft.com::31803b9b-9dcd-4a6e-83c6-e35c4e251fc5" providerId="AD" clId="Web-{ECF9DFA1-B190-7E5B-760C-AA17628C7796}"/>
    <pc:docChg chg="modSld">
      <pc:chgData name="Sohrab Sangini" userId="S::sohrab.sangini@lighttransinternational.onmicrosoft.com::31803b9b-9dcd-4a6e-83c6-e35c4e251fc5" providerId="AD" clId="Web-{ECF9DFA1-B190-7E5B-760C-AA17628C7796}" dt="2022-12-20T16:01:29.585" v="1" actId="20577"/>
      <pc:docMkLst>
        <pc:docMk/>
      </pc:docMkLst>
      <pc:sldChg chg="modSp">
        <pc:chgData name="Sohrab Sangini" userId="S::sohrab.sangini@lighttransinternational.onmicrosoft.com::31803b9b-9dcd-4a6e-83c6-e35c4e251fc5" providerId="AD" clId="Web-{ECF9DFA1-B190-7E5B-760C-AA17628C7796}" dt="2022-12-20T16:01:29.585" v="1" actId="20577"/>
        <pc:sldMkLst>
          <pc:docMk/>
          <pc:sldMk cId="3523479404" sldId="265"/>
        </pc:sldMkLst>
        <pc:spChg chg="mod">
          <ac:chgData name="Sohrab Sangini" userId="S::sohrab.sangini@lighttransinternational.onmicrosoft.com::31803b9b-9dcd-4a6e-83c6-e35c4e251fc5" providerId="AD" clId="Web-{ECF9DFA1-B190-7E5B-760C-AA17628C7796}" dt="2022-12-20T16:01:29.585" v="1" actId="20577"/>
          <ac:spMkLst>
            <pc:docMk/>
            <pc:sldMk cId="3523479404" sldId="265"/>
            <ac:spMk id="7" creationId="{0563E64D-6268-895E-B12C-B11EC154571E}"/>
          </ac:spMkLst>
        </pc:spChg>
      </pc:sldChg>
    </pc:docChg>
  </pc:docChgLst>
  <pc:docChgLst>
    <pc:chgData name="Dominik Kühn" userId="066a66c9-6cfb-47c0-9bad-5a7d19f6c87f" providerId="ADAL" clId="{7851CEE2-2DC4-43C5-B984-3F152C3395C3}"/>
    <pc:docChg chg="undo redo custSel addSld delSld modSld">
      <pc:chgData name="Dominik Kühn" userId="066a66c9-6cfb-47c0-9bad-5a7d19f6c87f" providerId="ADAL" clId="{7851CEE2-2DC4-43C5-B984-3F152C3395C3}" dt="2023-01-03T16:20:41.559" v="6618"/>
      <pc:docMkLst>
        <pc:docMk/>
      </pc:docMkLst>
      <pc:sldChg chg="modSp mod">
        <pc:chgData name="Dominik Kühn" userId="066a66c9-6cfb-47c0-9bad-5a7d19f6c87f" providerId="ADAL" clId="{7851CEE2-2DC4-43C5-B984-3F152C3395C3}" dt="2022-12-16T15:53:16.903" v="1015" actId="20577"/>
        <pc:sldMkLst>
          <pc:docMk/>
          <pc:sldMk cId="613553604" sldId="256"/>
        </pc:sldMkLst>
        <pc:spChg chg="mod">
          <ac:chgData name="Dominik Kühn" userId="066a66c9-6cfb-47c0-9bad-5a7d19f6c87f" providerId="ADAL" clId="{7851CEE2-2DC4-43C5-B984-3F152C3395C3}" dt="2022-12-16T15:53:16.903" v="1015" actId="20577"/>
          <ac:spMkLst>
            <pc:docMk/>
            <pc:sldMk cId="613553604" sldId="256"/>
            <ac:spMk id="2" creationId="{168B2ECE-3C82-70D4-D1FA-B70F0E5AA790}"/>
          </ac:spMkLst>
        </pc:spChg>
      </pc:sldChg>
      <pc:sldChg chg="addSp delSp modSp mod">
        <pc:chgData name="Dominik Kühn" userId="066a66c9-6cfb-47c0-9bad-5a7d19f6c87f" providerId="ADAL" clId="{7851CEE2-2DC4-43C5-B984-3F152C3395C3}" dt="2022-12-20T12:05:35.858" v="6299" actId="14826"/>
        <pc:sldMkLst>
          <pc:docMk/>
          <pc:sldMk cId="3523479404" sldId="265"/>
        </pc:sldMkLst>
        <pc:spChg chg="add del mod">
          <ac:chgData name="Dominik Kühn" userId="066a66c9-6cfb-47c0-9bad-5a7d19f6c87f" providerId="ADAL" clId="{7851CEE2-2DC4-43C5-B984-3F152C3395C3}" dt="2022-12-16T16:38:18.119" v="3066" actId="931"/>
          <ac:spMkLst>
            <pc:docMk/>
            <pc:sldMk cId="3523479404" sldId="265"/>
            <ac:spMk id="4" creationId="{CCB8B867-FD30-F1C5-AEEE-00264EA5F78E}"/>
          </ac:spMkLst>
        </pc:spChg>
        <pc:spChg chg="mod">
          <ac:chgData name="Dominik Kühn" userId="066a66c9-6cfb-47c0-9bad-5a7d19f6c87f" providerId="ADAL" clId="{7851CEE2-2DC4-43C5-B984-3F152C3395C3}" dt="2022-12-20T07:20:20.522" v="4292" actId="20577"/>
          <ac:spMkLst>
            <pc:docMk/>
            <pc:sldMk cId="3523479404" sldId="265"/>
            <ac:spMk id="7" creationId="{0563E64D-6268-895E-B12C-B11EC154571E}"/>
          </ac:spMkLst>
        </pc:spChg>
        <pc:picChg chg="add mod">
          <ac:chgData name="Dominik Kühn" userId="066a66c9-6cfb-47c0-9bad-5a7d19f6c87f" providerId="ADAL" clId="{7851CEE2-2DC4-43C5-B984-3F152C3395C3}" dt="2022-12-20T12:05:35.858" v="6299" actId="14826"/>
          <ac:picMkLst>
            <pc:docMk/>
            <pc:sldMk cId="3523479404" sldId="265"/>
            <ac:picMk id="8" creationId="{D4677CD2-F3AA-0944-74EE-63F01655F962}"/>
          </ac:picMkLst>
        </pc:picChg>
        <pc:picChg chg="del">
          <ac:chgData name="Dominik Kühn" userId="066a66c9-6cfb-47c0-9bad-5a7d19f6c87f" providerId="ADAL" clId="{7851CEE2-2DC4-43C5-B984-3F152C3395C3}" dt="2022-12-16T14:51:15.171" v="0" actId="478"/>
          <ac:picMkLst>
            <pc:docMk/>
            <pc:sldMk cId="3523479404" sldId="265"/>
            <ac:picMk id="9" creationId="{A27CBB7D-09B3-2C85-E1E6-28495AE2AA90}"/>
          </ac:picMkLst>
        </pc:picChg>
      </pc:sldChg>
      <pc:sldChg chg="addSp delSp modSp mod">
        <pc:chgData name="Dominik Kühn" userId="066a66c9-6cfb-47c0-9bad-5a7d19f6c87f" providerId="ADAL" clId="{7851CEE2-2DC4-43C5-B984-3F152C3395C3}" dt="2022-12-16T16:47:04.024" v="3933" actId="20577"/>
        <pc:sldMkLst>
          <pc:docMk/>
          <pc:sldMk cId="3846785837" sldId="1620"/>
        </pc:sldMkLst>
        <pc:spChg chg="mod">
          <ac:chgData name="Dominik Kühn" userId="066a66c9-6cfb-47c0-9bad-5a7d19f6c87f" providerId="ADAL" clId="{7851CEE2-2DC4-43C5-B984-3F152C3395C3}" dt="2022-12-16T16:47:04.024" v="3933" actId="20577"/>
          <ac:spMkLst>
            <pc:docMk/>
            <pc:sldMk cId="3846785837" sldId="1620"/>
            <ac:spMk id="5" creationId="{5991B15E-43A7-423C-857B-4F402F38F450}"/>
          </ac:spMkLst>
        </pc:spChg>
        <pc:picChg chg="add del mod">
          <ac:chgData name="Dominik Kühn" userId="066a66c9-6cfb-47c0-9bad-5a7d19f6c87f" providerId="ADAL" clId="{7851CEE2-2DC4-43C5-B984-3F152C3395C3}" dt="2022-12-16T16:38:02.757" v="3059" actId="478"/>
          <ac:picMkLst>
            <pc:docMk/>
            <pc:sldMk cId="3846785837" sldId="1620"/>
            <ac:picMk id="6" creationId="{082F1D60-442F-D1BE-DBAB-2E8B91731521}"/>
          </ac:picMkLst>
        </pc:picChg>
        <pc:picChg chg="add mod">
          <ac:chgData name="Dominik Kühn" userId="066a66c9-6cfb-47c0-9bad-5a7d19f6c87f" providerId="ADAL" clId="{7851CEE2-2DC4-43C5-B984-3F152C3395C3}" dt="2022-12-16T16:38:12.432" v="3065" actId="1076"/>
          <ac:picMkLst>
            <pc:docMk/>
            <pc:sldMk cId="3846785837" sldId="1620"/>
            <ac:picMk id="7" creationId="{6CE42D0B-0C90-589F-EF3D-B253560F3AE3}"/>
          </ac:picMkLst>
        </pc:picChg>
      </pc:sldChg>
      <pc:sldChg chg="modSp mod">
        <pc:chgData name="Dominik Kühn" userId="066a66c9-6cfb-47c0-9bad-5a7d19f6c87f" providerId="ADAL" clId="{7851CEE2-2DC4-43C5-B984-3F152C3395C3}" dt="2022-12-19T08:30:01.781" v="4291" actId="20577"/>
        <pc:sldMkLst>
          <pc:docMk/>
          <pc:sldMk cId="4088531725" sldId="1643"/>
        </pc:sldMkLst>
        <pc:spChg chg="mod">
          <ac:chgData name="Dominik Kühn" userId="066a66c9-6cfb-47c0-9bad-5a7d19f6c87f" providerId="ADAL" clId="{7851CEE2-2DC4-43C5-B984-3F152C3395C3}" dt="2022-12-19T08:30:01.781" v="4291" actId="20577"/>
          <ac:spMkLst>
            <pc:docMk/>
            <pc:sldMk cId="4088531725" sldId="1643"/>
            <ac:spMk id="5" creationId="{D2E30678-3524-4C70-A285-8B9AB0CA2444}"/>
          </ac:spMkLst>
        </pc:spChg>
      </pc:sldChg>
      <pc:sldChg chg="modSp mod">
        <pc:chgData name="Dominik Kühn" userId="066a66c9-6cfb-47c0-9bad-5a7d19f6c87f" providerId="ADAL" clId="{7851CEE2-2DC4-43C5-B984-3F152C3395C3}" dt="2022-12-19T08:29:42.192" v="4289" actId="20577"/>
        <pc:sldMkLst>
          <pc:docMk/>
          <pc:sldMk cId="476862424" sldId="4163"/>
        </pc:sldMkLst>
        <pc:graphicFrameChg chg="mod modGraphic">
          <ac:chgData name="Dominik Kühn" userId="066a66c9-6cfb-47c0-9bad-5a7d19f6c87f" providerId="ADAL" clId="{7851CEE2-2DC4-43C5-B984-3F152C3395C3}" dt="2022-12-19T08:29:42.192" v="4289" actId="20577"/>
          <ac:graphicFrameMkLst>
            <pc:docMk/>
            <pc:sldMk cId="476862424" sldId="4163"/>
            <ac:graphicFrameMk id="7" creationId="{6E878577-9A9B-46B7-BBCC-BEE5B96F8405}"/>
          </ac:graphicFrameMkLst>
        </pc:graphicFrameChg>
      </pc:sldChg>
      <pc:sldChg chg="del">
        <pc:chgData name="Dominik Kühn" userId="066a66c9-6cfb-47c0-9bad-5a7d19f6c87f" providerId="ADAL" clId="{7851CEE2-2DC4-43C5-B984-3F152C3395C3}" dt="2022-12-16T16:01:22.980" v="1484" actId="47"/>
        <pc:sldMkLst>
          <pc:docMk/>
          <pc:sldMk cId="4175747380" sldId="4166"/>
        </pc:sldMkLst>
      </pc:sldChg>
      <pc:sldChg chg="del">
        <pc:chgData name="Dominik Kühn" userId="066a66c9-6cfb-47c0-9bad-5a7d19f6c87f" providerId="ADAL" clId="{7851CEE2-2DC4-43C5-B984-3F152C3395C3}" dt="2022-12-16T16:01:23.894" v="1485" actId="47"/>
        <pc:sldMkLst>
          <pc:docMk/>
          <pc:sldMk cId="3790883574" sldId="4167"/>
        </pc:sldMkLst>
      </pc:sldChg>
      <pc:sldChg chg="del">
        <pc:chgData name="Dominik Kühn" userId="066a66c9-6cfb-47c0-9bad-5a7d19f6c87f" providerId="ADAL" clId="{7851CEE2-2DC4-43C5-B984-3F152C3395C3}" dt="2022-12-16T16:01:22.062" v="1483" actId="47"/>
        <pc:sldMkLst>
          <pc:docMk/>
          <pc:sldMk cId="3863391167" sldId="4170"/>
        </pc:sldMkLst>
      </pc:sldChg>
      <pc:sldChg chg="addSp delSp modSp mod modCm">
        <pc:chgData name="Dominik Kühn" userId="066a66c9-6cfb-47c0-9bad-5a7d19f6c87f" providerId="ADAL" clId="{7851CEE2-2DC4-43C5-B984-3F152C3395C3}" dt="2022-12-20T11:34:48.157" v="6064"/>
        <pc:sldMkLst>
          <pc:docMk/>
          <pc:sldMk cId="3004167955" sldId="4171"/>
        </pc:sldMkLst>
        <pc:spChg chg="del mod">
          <ac:chgData name="Dominik Kühn" userId="066a66c9-6cfb-47c0-9bad-5a7d19f6c87f" providerId="ADAL" clId="{7851CEE2-2DC4-43C5-B984-3F152C3395C3}" dt="2022-12-16T16:01:29.925" v="1490" actId="478"/>
          <ac:spMkLst>
            <pc:docMk/>
            <pc:sldMk cId="3004167955" sldId="4171"/>
            <ac:spMk id="4" creationId="{3B514CA7-101A-851C-1B1F-62D7462A1076}"/>
          </ac:spMkLst>
        </pc:spChg>
        <pc:spChg chg="mod">
          <ac:chgData name="Dominik Kühn" userId="066a66c9-6cfb-47c0-9bad-5a7d19f6c87f" providerId="ADAL" clId="{7851CEE2-2DC4-43C5-B984-3F152C3395C3}" dt="2022-12-20T10:33:01.433" v="4391" actId="20577"/>
          <ac:spMkLst>
            <pc:docMk/>
            <pc:sldMk cId="3004167955" sldId="4171"/>
            <ac:spMk id="6" creationId="{51064E7F-FA8D-D5BD-056B-658DD4D6006E}"/>
          </ac:spMkLst>
        </pc:spChg>
        <pc:spChg chg="del">
          <ac:chgData name="Dominik Kühn" userId="066a66c9-6cfb-47c0-9bad-5a7d19f6c87f" providerId="ADAL" clId="{7851CEE2-2DC4-43C5-B984-3F152C3395C3}" dt="2022-12-16T16:01:32.234" v="1491" actId="478"/>
          <ac:spMkLst>
            <pc:docMk/>
            <pc:sldMk cId="3004167955" sldId="4171"/>
            <ac:spMk id="12" creationId="{075CAC6B-7F43-6537-7F9D-A4D02C231436}"/>
          </ac:spMkLst>
        </pc:spChg>
        <pc:spChg chg="add mod">
          <ac:chgData name="Dominik Kühn" userId="066a66c9-6cfb-47c0-9bad-5a7d19f6c87f" providerId="ADAL" clId="{7851CEE2-2DC4-43C5-B984-3F152C3395C3}" dt="2022-12-20T10:33:12.222" v="4392" actId="20577"/>
          <ac:spMkLst>
            <pc:docMk/>
            <pc:sldMk cId="3004167955" sldId="4171"/>
            <ac:spMk id="13" creationId="{5EFFEC32-9780-799E-9F1C-4BDF368A9732}"/>
          </ac:spMkLst>
        </pc:spChg>
        <pc:picChg chg="del">
          <ac:chgData name="Dominik Kühn" userId="066a66c9-6cfb-47c0-9bad-5a7d19f6c87f" providerId="ADAL" clId="{7851CEE2-2DC4-43C5-B984-3F152C3395C3}" dt="2022-12-16T16:01:26.515" v="1486" actId="478"/>
          <ac:picMkLst>
            <pc:docMk/>
            <pc:sldMk cId="3004167955" sldId="4171"/>
            <ac:picMk id="5" creationId="{EEE79705-398A-6416-13BA-A8C4CF7C996C}"/>
          </ac:picMkLst>
        </pc:picChg>
        <pc:picChg chg="del">
          <ac:chgData name="Dominik Kühn" userId="066a66c9-6cfb-47c0-9bad-5a7d19f6c87f" providerId="ADAL" clId="{7851CEE2-2DC4-43C5-B984-3F152C3395C3}" dt="2022-12-16T16:01:27.978" v="1487" actId="478"/>
          <ac:picMkLst>
            <pc:docMk/>
            <pc:sldMk cId="3004167955" sldId="4171"/>
            <ac:picMk id="9" creationId="{B6E0BF3C-4D45-6524-7470-AD379C740DCC}"/>
          </ac:picMkLst>
        </pc:picChg>
        <pc:picChg chg="add mod">
          <ac:chgData name="Dominik Kühn" userId="066a66c9-6cfb-47c0-9bad-5a7d19f6c87f" providerId="ADAL" clId="{7851CEE2-2DC4-43C5-B984-3F152C3395C3}" dt="2022-12-16T16:01:42.882" v="1497" actId="1076"/>
          <ac:picMkLst>
            <pc:docMk/>
            <pc:sldMk cId="3004167955" sldId="4171"/>
            <ac:picMk id="11" creationId="{FE728217-1356-39D2-9B87-B3D64F90D412}"/>
          </ac:picMkLst>
        </pc:picChg>
        <pc:cxnChg chg="del">
          <ac:chgData name="Dominik Kühn" userId="066a66c9-6cfb-47c0-9bad-5a7d19f6c87f" providerId="ADAL" clId="{7851CEE2-2DC4-43C5-B984-3F152C3395C3}" dt="2022-12-16T16:01:28.838" v="1488" actId="478"/>
          <ac:cxnSpMkLst>
            <pc:docMk/>
            <pc:sldMk cId="3004167955" sldId="4171"/>
            <ac:cxnSpMk id="8" creationId="{03179A16-AD24-537C-8DE9-FD3ACF7CB274}"/>
          </ac:cxnSpMkLst>
        </pc:cxnChg>
      </pc:sldChg>
      <pc:sldChg chg="addSp delSp modSp mod modCm">
        <pc:chgData name="Dominik Kühn" userId="066a66c9-6cfb-47c0-9bad-5a7d19f6c87f" providerId="ADAL" clId="{7851CEE2-2DC4-43C5-B984-3F152C3395C3}" dt="2022-12-20T12:29:44.650" v="6306"/>
        <pc:sldMkLst>
          <pc:docMk/>
          <pc:sldMk cId="1473671700" sldId="4172"/>
        </pc:sldMkLst>
        <pc:picChg chg="add mod">
          <ac:chgData name="Dominik Kühn" userId="066a66c9-6cfb-47c0-9bad-5a7d19f6c87f" providerId="ADAL" clId="{7851CEE2-2DC4-43C5-B984-3F152C3395C3}" dt="2022-12-20T07:37:40.388" v="4313" actId="1076"/>
          <ac:picMkLst>
            <pc:docMk/>
            <pc:sldMk cId="1473671700" sldId="4172"/>
            <ac:picMk id="9" creationId="{61E27E7B-AB17-9941-3220-4E429AE11236}"/>
          </ac:picMkLst>
        </pc:picChg>
        <pc:picChg chg="del">
          <ac:chgData name="Dominik Kühn" userId="066a66c9-6cfb-47c0-9bad-5a7d19f6c87f" providerId="ADAL" clId="{7851CEE2-2DC4-43C5-B984-3F152C3395C3}" dt="2022-12-16T16:38:42.138" v="3075" actId="478"/>
          <ac:picMkLst>
            <pc:docMk/>
            <pc:sldMk cId="1473671700" sldId="4172"/>
            <ac:picMk id="20" creationId="{49F81429-374E-8D1D-73BD-A1A66B9CFB02}"/>
          </ac:picMkLst>
        </pc:picChg>
        <pc:picChg chg="mod">
          <ac:chgData name="Dominik Kühn" userId="066a66c9-6cfb-47c0-9bad-5a7d19f6c87f" providerId="ADAL" clId="{7851CEE2-2DC4-43C5-B984-3F152C3395C3}" dt="2022-12-20T12:04:09.419" v="6295" actId="14826"/>
          <ac:picMkLst>
            <pc:docMk/>
            <pc:sldMk cId="1473671700" sldId="4172"/>
            <ac:picMk id="21" creationId="{7D219923-1FB3-0073-E509-6807A6DC5386}"/>
          </ac:picMkLst>
        </pc:picChg>
        <pc:picChg chg="mod">
          <ac:chgData name="Dominik Kühn" userId="066a66c9-6cfb-47c0-9bad-5a7d19f6c87f" providerId="ADAL" clId="{7851CEE2-2DC4-43C5-B984-3F152C3395C3}" dt="2022-12-20T12:04:15.396" v="6296" actId="14826"/>
          <ac:picMkLst>
            <pc:docMk/>
            <pc:sldMk cId="1473671700" sldId="4172"/>
            <ac:picMk id="22" creationId="{965085B8-2C05-D350-BC68-7A298482C2DF}"/>
          </ac:picMkLst>
        </pc:picChg>
        <pc:picChg chg="mod">
          <ac:chgData name="Dominik Kühn" userId="066a66c9-6cfb-47c0-9bad-5a7d19f6c87f" providerId="ADAL" clId="{7851CEE2-2DC4-43C5-B984-3F152C3395C3}" dt="2022-12-20T12:06:20.843" v="6301" actId="14826"/>
          <ac:picMkLst>
            <pc:docMk/>
            <pc:sldMk cId="1473671700" sldId="4172"/>
            <ac:picMk id="23" creationId="{44249D7D-B78B-5992-E1B4-0D99F93B465B}"/>
          </ac:picMkLst>
        </pc:picChg>
        <pc:picChg chg="mod">
          <ac:chgData name="Dominik Kühn" userId="066a66c9-6cfb-47c0-9bad-5a7d19f6c87f" providerId="ADAL" clId="{7851CEE2-2DC4-43C5-B984-3F152C3395C3}" dt="2022-12-20T12:04:29.286" v="6298" actId="14826"/>
          <ac:picMkLst>
            <pc:docMk/>
            <pc:sldMk cId="1473671700" sldId="4172"/>
            <ac:picMk id="24" creationId="{6958BF4F-6BA6-5125-0B28-6C85623F5CDB}"/>
          </ac:picMkLst>
        </pc:picChg>
      </pc:sldChg>
      <pc:sldChg chg="addSp delSp modSp mod delCm modCm">
        <pc:chgData name="Dominik Kühn" userId="066a66c9-6cfb-47c0-9bad-5a7d19f6c87f" providerId="ADAL" clId="{7851CEE2-2DC4-43C5-B984-3F152C3395C3}" dt="2023-01-03T16:18:01.951" v="6547" actId="14826"/>
        <pc:sldMkLst>
          <pc:docMk/>
          <pc:sldMk cId="1403960986" sldId="4174"/>
        </pc:sldMkLst>
        <pc:spChg chg="mod">
          <ac:chgData name="Dominik Kühn" userId="066a66c9-6cfb-47c0-9bad-5a7d19f6c87f" providerId="ADAL" clId="{7851CEE2-2DC4-43C5-B984-3F152C3395C3}" dt="2022-12-16T15:57:27.404" v="1089" actId="20577"/>
          <ac:spMkLst>
            <pc:docMk/>
            <pc:sldMk cId="1403960986" sldId="4174"/>
            <ac:spMk id="3" creationId="{9D721F32-E032-75AD-098F-EBD9028CB645}"/>
          </ac:spMkLst>
        </pc:spChg>
        <pc:spChg chg="del">
          <ac:chgData name="Dominik Kühn" userId="066a66c9-6cfb-47c0-9bad-5a7d19f6c87f" providerId="ADAL" clId="{7851CEE2-2DC4-43C5-B984-3F152C3395C3}" dt="2022-12-16T15:52:47.753" v="987" actId="478"/>
          <ac:spMkLst>
            <pc:docMk/>
            <pc:sldMk cId="1403960986" sldId="4174"/>
            <ac:spMk id="6" creationId="{23BEFAFA-A42E-8445-A9D0-1588B443009E}"/>
          </ac:spMkLst>
        </pc:spChg>
        <pc:spChg chg="del">
          <ac:chgData name="Dominik Kühn" userId="066a66c9-6cfb-47c0-9bad-5a7d19f6c87f" providerId="ADAL" clId="{7851CEE2-2DC4-43C5-B984-3F152C3395C3}" dt="2022-12-16T15:52:43.716" v="982" actId="478"/>
          <ac:spMkLst>
            <pc:docMk/>
            <pc:sldMk cId="1403960986" sldId="4174"/>
            <ac:spMk id="8" creationId="{38E9C0FD-0C95-F324-C3BF-4BDB1F4BB99E}"/>
          </ac:spMkLst>
        </pc:spChg>
        <pc:spChg chg="add mod">
          <ac:chgData name="Dominik Kühn" userId="066a66c9-6cfb-47c0-9bad-5a7d19f6c87f" providerId="ADAL" clId="{7851CEE2-2DC4-43C5-B984-3F152C3395C3}" dt="2022-12-20T11:20:43.157" v="5938" actId="1076"/>
          <ac:spMkLst>
            <pc:docMk/>
            <pc:sldMk cId="1403960986" sldId="4174"/>
            <ac:spMk id="11" creationId="{F6167C2B-FB19-8655-092A-A028D4D4270C}"/>
          </ac:spMkLst>
        </pc:spChg>
        <pc:spChg chg="del">
          <ac:chgData name="Dominik Kühn" userId="066a66c9-6cfb-47c0-9bad-5a7d19f6c87f" providerId="ADAL" clId="{7851CEE2-2DC4-43C5-B984-3F152C3395C3}" dt="2022-12-16T15:52:48.638" v="988" actId="478"/>
          <ac:spMkLst>
            <pc:docMk/>
            <pc:sldMk cId="1403960986" sldId="4174"/>
            <ac:spMk id="13" creationId="{107AF309-B47C-7F36-A611-3DB89CDE8126}"/>
          </ac:spMkLst>
        </pc:spChg>
        <pc:spChg chg="del">
          <ac:chgData name="Dominik Kühn" userId="066a66c9-6cfb-47c0-9bad-5a7d19f6c87f" providerId="ADAL" clId="{7851CEE2-2DC4-43C5-B984-3F152C3395C3}" dt="2022-12-16T15:52:45.848" v="984" actId="478"/>
          <ac:spMkLst>
            <pc:docMk/>
            <pc:sldMk cId="1403960986" sldId="4174"/>
            <ac:spMk id="20" creationId="{AC0A94A4-3C3E-859B-1262-26BC6A3E437C}"/>
          </ac:spMkLst>
        </pc:spChg>
        <pc:spChg chg="del">
          <ac:chgData name="Dominik Kühn" userId="066a66c9-6cfb-47c0-9bad-5a7d19f6c87f" providerId="ADAL" clId="{7851CEE2-2DC4-43C5-B984-3F152C3395C3}" dt="2022-12-16T15:52:45.848" v="984" actId="478"/>
          <ac:spMkLst>
            <pc:docMk/>
            <pc:sldMk cId="1403960986" sldId="4174"/>
            <ac:spMk id="24" creationId="{8D62DAE1-6C75-34D8-5B39-9DB4224E4919}"/>
          </ac:spMkLst>
        </pc:spChg>
        <pc:picChg chg="del">
          <ac:chgData name="Dominik Kühn" userId="066a66c9-6cfb-47c0-9bad-5a7d19f6c87f" providerId="ADAL" clId="{7851CEE2-2DC4-43C5-B984-3F152C3395C3}" dt="2022-12-16T15:52:42.475" v="981" actId="478"/>
          <ac:picMkLst>
            <pc:docMk/>
            <pc:sldMk cId="1403960986" sldId="4174"/>
            <ac:picMk id="5" creationId="{63A5E607-690A-334A-C7A8-B85B82E965D9}"/>
          </ac:picMkLst>
        </pc:picChg>
        <pc:picChg chg="add mod">
          <ac:chgData name="Dominik Kühn" userId="066a66c9-6cfb-47c0-9bad-5a7d19f6c87f" providerId="ADAL" clId="{7851CEE2-2DC4-43C5-B984-3F152C3395C3}" dt="2023-01-03T16:17:41.430" v="6546" actId="14826"/>
          <ac:picMkLst>
            <pc:docMk/>
            <pc:sldMk cId="1403960986" sldId="4174"/>
            <ac:picMk id="7" creationId="{DDF8ADD3-243F-86E8-C377-43A281DDCF11}"/>
          </ac:picMkLst>
        </pc:picChg>
        <pc:picChg chg="del">
          <ac:chgData name="Dominik Kühn" userId="066a66c9-6cfb-47c0-9bad-5a7d19f6c87f" providerId="ADAL" clId="{7851CEE2-2DC4-43C5-B984-3F152C3395C3}" dt="2022-12-16T15:52:44.164" v="983" actId="478"/>
          <ac:picMkLst>
            <pc:docMk/>
            <pc:sldMk cId="1403960986" sldId="4174"/>
            <ac:picMk id="9" creationId="{B6E0BF3C-4D45-6524-7470-AD379C740DCC}"/>
          </ac:picMkLst>
        </pc:picChg>
        <pc:picChg chg="add mod">
          <ac:chgData name="Dominik Kühn" userId="066a66c9-6cfb-47c0-9bad-5a7d19f6c87f" providerId="ADAL" clId="{7851CEE2-2DC4-43C5-B984-3F152C3395C3}" dt="2023-01-03T16:18:01.951" v="6547" actId="14826"/>
          <ac:picMkLst>
            <pc:docMk/>
            <pc:sldMk cId="1403960986" sldId="4174"/>
            <ac:picMk id="16" creationId="{D57E048D-65AB-E567-47DB-9651FFF8260E}"/>
          </ac:picMkLst>
        </pc:picChg>
        <pc:picChg chg="del">
          <ac:chgData name="Dominik Kühn" userId="066a66c9-6cfb-47c0-9bad-5a7d19f6c87f" providerId="ADAL" clId="{7851CEE2-2DC4-43C5-B984-3F152C3395C3}" dt="2022-12-16T15:52:46.646" v="986" actId="478"/>
          <ac:picMkLst>
            <pc:docMk/>
            <pc:sldMk cId="1403960986" sldId="4174"/>
            <ac:picMk id="17" creationId="{93488D3C-A39A-E594-0A2F-DBA479F77DF1}"/>
          </ac:picMkLst>
        </pc:picChg>
        <pc:picChg chg="add mod">
          <ac:chgData name="Dominik Kühn" userId="066a66c9-6cfb-47c0-9bad-5a7d19f6c87f" providerId="ADAL" clId="{7851CEE2-2DC4-43C5-B984-3F152C3395C3}" dt="2022-12-16T15:57:02.784" v="1047" actId="1036"/>
          <ac:picMkLst>
            <pc:docMk/>
            <pc:sldMk cId="1403960986" sldId="4174"/>
            <ac:picMk id="18" creationId="{199FD263-5BE2-2BCA-CCE3-62A11BC18353}"/>
          </ac:picMkLst>
        </pc:picChg>
        <pc:picChg chg="del">
          <ac:chgData name="Dominik Kühn" userId="066a66c9-6cfb-47c0-9bad-5a7d19f6c87f" providerId="ADAL" clId="{7851CEE2-2DC4-43C5-B984-3F152C3395C3}" dt="2022-12-16T15:52:46.315" v="985" actId="478"/>
          <ac:picMkLst>
            <pc:docMk/>
            <pc:sldMk cId="1403960986" sldId="4174"/>
            <ac:picMk id="19" creationId="{3E58F866-E6A4-5BDD-C69D-90FDA8FB9E6A}"/>
          </ac:picMkLst>
        </pc:picChg>
        <pc:picChg chg="add mod">
          <ac:chgData name="Dominik Kühn" userId="066a66c9-6cfb-47c0-9bad-5a7d19f6c87f" providerId="ADAL" clId="{7851CEE2-2DC4-43C5-B984-3F152C3395C3}" dt="2022-12-16T15:57:11.407" v="1049" actId="14826"/>
          <ac:picMkLst>
            <pc:docMk/>
            <pc:sldMk cId="1403960986" sldId="4174"/>
            <ac:picMk id="21" creationId="{A2304447-956C-B4AD-0D65-18B9925C9CDB}"/>
          </ac:picMkLst>
        </pc:picChg>
        <pc:cxnChg chg="del mod">
          <ac:chgData name="Dominik Kühn" userId="066a66c9-6cfb-47c0-9bad-5a7d19f6c87f" providerId="ADAL" clId="{7851CEE2-2DC4-43C5-B984-3F152C3395C3}" dt="2022-12-16T15:52:45.848" v="984" actId="478"/>
          <ac:cxnSpMkLst>
            <pc:docMk/>
            <pc:sldMk cId="1403960986" sldId="4174"/>
            <ac:cxnSpMk id="10" creationId="{68C9EDBF-ED3C-66B9-1247-063185FB7BBA}"/>
          </ac:cxnSpMkLst>
        </pc:cxnChg>
      </pc:sldChg>
      <pc:sldChg chg="addSp delSp modSp mod modCm">
        <pc:chgData name="Dominik Kühn" userId="066a66c9-6cfb-47c0-9bad-5a7d19f6c87f" providerId="ADAL" clId="{7851CEE2-2DC4-43C5-B984-3F152C3395C3}" dt="2022-12-20T12:28:08.314" v="6303"/>
        <pc:sldMkLst>
          <pc:docMk/>
          <pc:sldMk cId="4090832373" sldId="4175"/>
        </pc:sldMkLst>
        <pc:spChg chg="del">
          <ac:chgData name="Dominik Kühn" userId="066a66c9-6cfb-47c0-9bad-5a7d19f6c87f" providerId="ADAL" clId="{7851CEE2-2DC4-43C5-B984-3F152C3395C3}" dt="2022-12-16T15:50:17.991" v="644" actId="478"/>
          <ac:spMkLst>
            <pc:docMk/>
            <pc:sldMk cId="4090832373" sldId="4175"/>
            <ac:spMk id="2" creationId="{2C3CAD0D-62DD-81D3-271C-99570C1A6AA7}"/>
          </ac:spMkLst>
        </pc:spChg>
        <pc:spChg chg="mod">
          <ac:chgData name="Dominik Kühn" userId="066a66c9-6cfb-47c0-9bad-5a7d19f6c87f" providerId="ADAL" clId="{7851CEE2-2DC4-43C5-B984-3F152C3395C3}" dt="2022-12-20T09:39:21.676" v="4314" actId="20577"/>
          <ac:spMkLst>
            <pc:docMk/>
            <pc:sldMk cId="4090832373" sldId="4175"/>
            <ac:spMk id="4" creationId="{6A1A019B-6EBB-F580-FFF1-821C0C0C4AB7}"/>
          </ac:spMkLst>
        </pc:spChg>
        <pc:spChg chg="del">
          <ac:chgData name="Dominik Kühn" userId="066a66c9-6cfb-47c0-9bad-5a7d19f6c87f" providerId="ADAL" clId="{7851CEE2-2DC4-43C5-B984-3F152C3395C3}" dt="2022-12-16T15:06:52.621" v="65" actId="478"/>
          <ac:spMkLst>
            <pc:docMk/>
            <pc:sldMk cId="4090832373" sldId="4175"/>
            <ac:spMk id="5" creationId="{AF1E1594-5E37-59DB-372D-C61CDE2F0D1E}"/>
          </ac:spMkLst>
        </pc:spChg>
        <pc:spChg chg="del">
          <ac:chgData name="Dominik Kühn" userId="066a66c9-6cfb-47c0-9bad-5a7d19f6c87f" providerId="ADAL" clId="{7851CEE2-2DC4-43C5-B984-3F152C3395C3}" dt="2022-12-16T15:06:57.231" v="71" actId="478"/>
          <ac:spMkLst>
            <pc:docMk/>
            <pc:sldMk cId="4090832373" sldId="4175"/>
            <ac:spMk id="6" creationId="{3D7830EE-FDFF-87D1-91AD-8EB4224E63FC}"/>
          </ac:spMkLst>
        </pc:spChg>
        <pc:spChg chg="del">
          <ac:chgData name="Dominik Kühn" userId="066a66c9-6cfb-47c0-9bad-5a7d19f6c87f" providerId="ADAL" clId="{7851CEE2-2DC4-43C5-B984-3F152C3395C3}" dt="2022-12-16T15:06:55.753" v="70" actId="478"/>
          <ac:spMkLst>
            <pc:docMk/>
            <pc:sldMk cId="4090832373" sldId="4175"/>
            <ac:spMk id="11" creationId="{04D73CC2-2762-DF25-E7E9-4316DB5DB947}"/>
          </ac:spMkLst>
        </pc:spChg>
        <pc:spChg chg="del">
          <ac:chgData name="Dominik Kühn" userId="066a66c9-6cfb-47c0-9bad-5a7d19f6c87f" providerId="ADAL" clId="{7851CEE2-2DC4-43C5-B984-3F152C3395C3}" dt="2022-12-16T15:06:58.530" v="72" actId="478"/>
          <ac:spMkLst>
            <pc:docMk/>
            <pc:sldMk cId="4090832373" sldId="4175"/>
            <ac:spMk id="12" creationId="{A91D9497-D931-C3FC-9C75-8BF6118FB477}"/>
          </ac:spMkLst>
        </pc:spChg>
        <pc:spChg chg="del">
          <ac:chgData name="Dominik Kühn" userId="066a66c9-6cfb-47c0-9bad-5a7d19f6c87f" providerId="ADAL" clId="{7851CEE2-2DC4-43C5-B984-3F152C3395C3}" dt="2022-12-16T15:06:38.262" v="35" actId="478"/>
          <ac:spMkLst>
            <pc:docMk/>
            <pc:sldMk cId="4090832373" sldId="4175"/>
            <ac:spMk id="14" creationId="{7827AF2D-BCBA-6250-3C0E-EF745AA670AE}"/>
          </ac:spMkLst>
        </pc:spChg>
        <pc:spChg chg="add del mod">
          <ac:chgData name="Dominik Kühn" userId="066a66c9-6cfb-47c0-9bad-5a7d19f6c87f" providerId="ADAL" clId="{7851CEE2-2DC4-43C5-B984-3F152C3395C3}" dt="2022-12-16T15:06:53.184" v="66" actId="478"/>
          <ac:spMkLst>
            <pc:docMk/>
            <pc:sldMk cId="4090832373" sldId="4175"/>
            <ac:spMk id="15" creationId="{0F1D3BC2-E4D8-1EF2-5B02-F2225B4C0F27}"/>
          </ac:spMkLst>
        </pc:spChg>
        <pc:spChg chg="add mod">
          <ac:chgData name="Dominik Kühn" userId="066a66c9-6cfb-47c0-9bad-5a7d19f6c87f" providerId="ADAL" clId="{7851CEE2-2DC4-43C5-B984-3F152C3395C3}" dt="2022-12-16T15:07:56.012" v="88" actId="692"/>
          <ac:spMkLst>
            <pc:docMk/>
            <pc:sldMk cId="4090832373" sldId="4175"/>
            <ac:spMk id="18" creationId="{D017A020-2B4D-CFE7-1A8F-E2954E53F002}"/>
          </ac:spMkLst>
        </pc:spChg>
        <pc:spChg chg="add mod">
          <ac:chgData name="Dominik Kühn" userId="066a66c9-6cfb-47c0-9bad-5a7d19f6c87f" providerId="ADAL" clId="{7851CEE2-2DC4-43C5-B984-3F152C3395C3}" dt="2022-12-20T09:39:25.251" v="4317" actId="20577"/>
          <ac:spMkLst>
            <pc:docMk/>
            <pc:sldMk cId="4090832373" sldId="4175"/>
            <ac:spMk id="21" creationId="{DEC0254C-BD7D-E803-2057-4747C0FFD845}"/>
          </ac:spMkLst>
        </pc:spChg>
        <pc:picChg chg="del">
          <ac:chgData name="Dominik Kühn" userId="066a66c9-6cfb-47c0-9bad-5a7d19f6c87f" providerId="ADAL" clId="{7851CEE2-2DC4-43C5-B984-3F152C3395C3}" dt="2022-12-16T15:06:51.394" v="64" actId="478"/>
          <ac:picMkLst>
            <pc:docMk/>
            <pc:sldMk cId="4090832373" sldId="4175"/>
            <ac:picMk id="7" creationId="{B4DC1975-2057-3ABB-2AE9-1A5B7EF0E50B}"/>
          </ac:picMkLst>
        </pc:picChg>
        <pc:picChg chg="del">
          <ac:chgData name="Dominik Kühn" userId="066a66c9-6cfb-47c0-9bad-5a7d19f6c87f" providerId="ADAL" clId="{7851CEE2-2DC4-43C5-B984-3F152C3395C3}" dt="2022-12-16T15:06:53.717" v="67" actId="478"/>
          <ac:picMkLst>
            <pc:docMk/>
            <pc:sldMk cId="4090832373" sldId="4175"/>
            <ac:picMk id="8" creationId="{F09E4801-D0FA-11C8-EA54-3F5C0079C682}"/>
          </ac:picMkLst>
        </pc:picChg>
        <pc:picChg chg="del">
          <ac:chgData name="Dominik Kühn" userId="066a66c9-6cfb-47c0-9bad-5a7d19f6c87f" providerId="ADAL" clId="{7851CEE2-2DC4-43C5-B984-3F152C3395C3}" dt="2022-12-16T15:06:54.046" v="68" actId="478"/>
          <ac:picMkLst>
            <pc:docMk/>
            <pc:sldMk cId="4090832373" sldId="4175"/>
            <ac:picMk id="9" creationId="{3056B133-4034-10D4-E803-AF7213AD266F}"/>
          </ac:picMkLst>
        </pc:picChg>
        <pc:picChg chg="del">
          <ac:chgData name="Dominik Kühn" userId="066a66c9-6cfb-47c0-9bad-5a7d19f6c87f" providerId="ADAL" clId="{7851CEE2-2DC4-43C5-B984-3F152C3395C3}" dt="2022-12-16T15:06:54.468" v="69" actId="478"/>
          <ac:picMkLst>
            <pc:docMk/>
            <pc:sldMk cId="4090832373" sldId="4175"/>
            <ac:picMk id="10" creationId="{29B4A5CB-0CEB-24DE-18DF-ADF83C86C5D3}"/>
          </ac:picMkLst>
        </pc:picChg>
        <pc:picChg chg="add mod">
          <ac:chgData name="Dominik Kühn" userId="066a66c9-6cfb-47c0-9bad-5a7d19f6c87f" providerId="ADAL" clId="{7851CEE2-2DC4-43C5-B984-3F152C3395C3}" dt="2022-12-16T15:07:15.413" v="79" actId="14100"/>
          <ac:picMkLst>
            <pc:docMk/>
            <pc:sldMk cId="4090832373" sldId="4175"/>
            <ac:picMk id="17" creationId="{2274E45B-D19F-8E96-0133-166774989E67}"/>
          </ac:picMkLst>
        </pc:picChg>
        <pc:picChg chg="add mod">
          <ac:chgData name="Dominik Kühn" userId="066a66c9-6cfb-47c0-9bad-5a7d19f6c87f" providerId="ADAL" clId="{7851CEE2-2DC4-43C5-B984-3F152C3395C3}" dt="2022-12-16T15:50:15.594" v="643" actId="1076"/>
          <ac:picMkLst>
            <pc:docMk/>
            <pc:sldMk cId="4090832373" sldId="4175"/>
            <ac:picMk id="20" creationId="{A9DF0446-AAB3-57D0-4799-92D8651A5B34}"/>
          </ac:picMkLst>
        </pc:picChg>
      </pc:sldChg>
      <pc:sldChg chg="addSp delSp modSp new mod modCm">
        <pc:chgData name="Dominik Kühn" userId="066a66c9-6cfb-47c0-9bad-5a7d19f6c87f" providerId="ADAL" clId="{7851CEE2-2DC4-43C5-B984-3F152C3395C3}" dt="2023-01-03T16:20:41.559" v="6618"/>
        <pc:sldMkLst>
          <pc:docMk/>
          <pc:sldMk cId="2228532016" sldId="4176"/>
        </pc:sldMkLst>
        <pc:spChg chg="del">
          <ac:chgData name="Dominik Kühn" userId="066a66c9-6cfb-47c0-9bad-5a7d19f6c87f" providerId="ADAL" clId="{7851CEE2-2DC4-43C5-B984-3F152C3395C3}" dt="2022-12-16T15:48:29.214" v="242" actId="478"/>
          <ac:spMkLst>
            <pc:docMk/>
            <pc:sldMk cId="2228532016" sldId="4176"/>
            <ac:spMk id="2" creationId="{81842762-1580-78DE-3D5E-96C47AF16023}"/>
          </ac:spMkLst>
        </pc:spChg>
        <pc:spChg chg="mod">
          <ac:chgData name="Dominik Kühn" userId="066a66c9-6cfb-47c0-9bad-5a7d19f6c87f" providerId="ADAL" clId="{7851CEE2-2DC4-43C5-B984-3F152C3395C3}" dt="2022-12-20T09:44:22.122" v="4373" actId="20577"/>
          <ac:spMkLst>
            <pc:docMk/>
            <pc:sldMk cId="2228532016" sldId="4176"/>
            <ac:spMk id="4" creationId="{00FC85B3-13E3-7EF8-64FE-B565C0B18FBE}"/>
          </ac:spMkLst>
        </pc:spChg>
        <pc:spChg chg="del">
          <ac:chgData name="Dominik Kühn" userId="066a66c9-6cfb-47c0-9bad-5a7d19f6c87f" providerId="ADAL" clId="{7851CEE2-2DC4-43C5-B984-3F152C3395C3}" dt="2022-12-16T15:10:31.811" v="169" actId="478"/>
          <ac:spMkLst>
            <pc:docMk/>
            <pc:sldMk cId="2228532016" sldId="4176"/>
            <ac:spMk id="5" creationId="{250A79C7-318F-A6D8-2E16-C119029006B8}"/>
          </ac:spMkLst>
        </pc:spChg>
        <pc:spChg chg="del">
          <ac:chgData name="Dominik Kühn" userId="066a66c9-6cfb-47c0-9bad-5a7d19f6c87f" providerId="ADAL" clId="{7851CEE2-2DC4-43C5-B984-3F152C3395C3}" dt="2022-12-16T15:10:30.814" v="168" actId="478"/>
          <ac:spMkLst>
            <pc:docMk/>
            <pc:sldMk cId="2228532016" sldId="4176"/>
            <ac:spMk id="6" creationId="{9A5B2584-5819-B27E-6B0E-4FFC82103CA2}"/>
          </ac:spMkLst>
        </pc:spChg>
        <pc:spChg chg="add mod">
          <ac:chgData name="Dominik Kühn" userId="066a66c9-6cfb-47c0-9bad-5a7d19f6c87f" providerId="ADAL" clId="{7851CEE2-2DC4-43C5-B984-3F152C3395C3}" dt="2022-12-16T15:47:55.311" v="203" actId="14100"/>
          <ac:spMkLst>
            <pc:docMk/>
            <pc:sldMk cId="2228532016" sldId="4176"/>
            <ac:spMk id="14" creationId="{16473458-81AC-991F-8076-B6E351B5E2B5}"/>
          </ac:spMkLst>
        </pc:spChg>
        <pc:spChg chg="add mod">
          <ac:chgData name="Dominik Kühn" userId="066a66c9-6cfb-47c0-9bad-5a7d19f6c87f" providerId="ADAL" clId="{7851CEE2-2DC4-43C5-B984-3F152C3395C3}" dt="2022-12-16T15:48:01.373" v="206" actId="20577"/>
          <ac:spMkLst>
            <pc:docMk/>
            <pc:sldMk cId="2228532016" sldId="4176"/>
            <ac:spMk id="15" creationId="{817111FB-58D5-02B6-93CC-E0D5C9F83AA3}"/>
          </ac:spMkLst>
        </pc:spChg>
        <pc:spChg chg="add mod">
          <ac:chgData name="Dominik Kühn" userId="066a66c9-6cfb-47c0-9bad-5a7d19f6c87f" providerId="ADAL" clId="{7851CEE2-2DC4-43C5-B984-3F152C3395C3}" dt="2022-12-16T15:48:06.792" v="209" actId="20577"/>
          <ac:spMkLst>
            <pc:docMk/>
            <pc:sldMk cId="2228532016" sldId="4176"/>
            <ac:spMk id="16" creationId="{5C12D8B0-BA85-751E-AB5B-18EE22875B03}"/>
          </ac:spMkLst>
        </pc:spChg>
        <pc:spChg chg="add mod">
          <ac:chgData name="Dominik Kühn" userId="066a66c9-6cfb-47c0-9bad-5a7d19f6c87f" providerId="ADAL" clId="{7851CEE2-2DC4-43C5-B984-3F152C3395C3}" dt="2023-01-03T16:18:51.856" v="6610" actId="114"/>
          <ac:spMkLst>
            <pc:docMk/>
            <pc:sldMk cId="2228532016" sldId="4176"/>
            <ac:spMk id="17" creationId="{601447B1-AEC3-849B-A657-7424E6441212}"/>
          </ac:spMkLst>
        </pc:spChg>
        <pc:spChg chg="add mod">
          <ac:chgData name="Dominik Kühn" userId="066a66c9-6cfb-47c0-9bad-5a7d19f6c87f" providerId="ADAL" clId="{7851CEE2-2DC4-43C5-B984-3F152C3395C3}" dt="2023-01-03T16:20:21.914" v="6617" actId="1076"/>
          <ac:spMkLst>
            <pc:docMk/>
            <pc:sldMk cId="2228532016" sldId="4176"/>
            <ac:spMk id="18" creationId="{3A6AA244-FDA7-4C52-4C09-476725CAD2C7}"/>
          </ac:spMkLst>
        </pc:spChg>
        <pc:picChg chg="add del mod modCrop">
          <ac:chgData name="Dominik Kühn" userId="066a66c9-6cfb-47c0-9bad-5a7d19f6c87f" providerId="ADAL" clId="{7851CEE2-2DC4-43C5-B984-3F152C3395C3}" dt="2022-12-16T15:46:53.207" v="189" actId="478"/>
          <ac:picMkLst>
            <pc:docMk/>
            <pc:sldMk cId="2228532016" sldId="4176"/>
            <ac:picMk id="8" creationId="{EDC6CE3E-458E-776C-4F32-D23C621A1186}"/>
          </ac:picMkLst>
        </pc:picChg>
        <pc:picChg chg="add mod">
          <ac:chgData name="Dominik Kühn" userId="066a66c9-6cfb-47c0-9bad-5a7d19f6c87f" providerId="ADAL" clId="{7851CEE2-2DC4-43C5-B984-3F152C3395C3}" dt="2022-12-16T15:44:44.585" v="179" actId="1076"/>
          <ac:picMkLst>
            <pc:docMk/>
            <pc:sldMk cId="2228532016" sldId="4176"/>
            <ac:picMk id="9" creationId="{B36AF6DB-FD1C-BB10-A830-EB88B00CA9B1}"/>
          </ac:picMkLst>
        </pc:picChg>
        <pc:picChg chg="add mod">
          <ac:chgData name="Dominik Kühn" userId="066a66c9-6cfb-47c0-9bad-5a7d19f6c87f" providerId="ADAL" clId="{7851CEE2-2DC4-43C5-B984-3F152C3395C3}" dt="2022-12-16T15:47:25.114" v="198" actId="1076"/>
          <ac:picMkLst>
            <pc:docMk/>
            <pc:sldMk cId="2228532016" sldId="4176"/>
            <ac:picMk id="10" creationId="{45509B03-6D52-CCB6-6947-0A8A84E483C3}"/>
          </ac:picMkLst>
        </pc:picChg>
        <pc:picChg chg="add mod">
          <ac:chgData name="Dominik Kühn" userId="066a66c9-6cfb-47c0-9bad-5a7d19f6c87f" providerId="ADAL" clId="{7851CEE2-2DC4-43C5-B984-3F152C3395C3}" dt="2022-12-16T15:47:22.617" v="197" actId="1076"/>
          <ac:picMkLst>
            <pc:docMk/>
            <pc:sldMk cId="2228532016" sldId="4176"/>
            <ac:picMk id="11" creationId="{4F104559-9EBA-245C-67A6-96A255875037}"/>
          </ac:picMkLst>
        </pc:picChg>
        <pc:picChg chg="add mod">
          <ac:chgData name="Dominik Kühn" userId="066a66c9-6cfb-47c0-9bad-5a7d19f6c87f" providerId="ADAL" clId="{7851CEE2-2DC4-43C5-B984-3F152C3395C3}" dt="2023-01-03T16:20:21.914" v="6617" actId="1076"/>
          <ac:picMkLst>
            <pc:docMk/>
            <pc:sldMk cId="2228532016" sldId="4176"/>
            <ac:picMk id="12" creationId="{FD23FC72-9CE0-F1E4-705A-C486D28A8FB8}"/>
          </ac:picMkLst>
        </pc:picChg>
        <pc:picChg chg="add mod ord modCrop">
          <ac:chgData name="Dominik Kühn" userId="066a66c9-6cfb-47c0-9bad-5a7d19f6c87f" providerId="ADAL" clId="{7851CEE2-2DC4-43C5-B984-3F152C3395C3}" dt="2022-12-16T15:47:18.829" v="196" actId="167"/>
          <ac:picMkLst>
            <pc:docMk/>
            <pc:sldMk cId="2228532016" sldId="4176"/>
            <ac:picMk id="13" creationId="{52E7748F-BFF7-3341-7D59-55356AAED353}"/>
          </ac:picMkLst>
        </pc:picChg>
      </pc:sldChg>
      <pc:sldChg chg="addSp delSp modSp new mod modCm">
        <pc:chgData name="Dominik Kühn" userId="066a66c9-6cfb-47c0-9bad-5a7d19f6c87f" providerId="ADAL" clId="{7851CEE2-2DC4-43C5-B984-3F152C3395C3}" dt="2023-01-03T16:17:31.590" v="6545" actId="14826"/>
        <pc:sldMkLst>
          <pc:docMk/>
          <pc:sldMk cId="2710494000" sldId="4177"/>
        </pc:sldMkLst>
        <pc:spChg chg="del">
          <ac:chgData name="Dominik Kühn" userId="066a66c9-6cfb-47c0-9bad-5a7d19f6c87f" providerId="ADAL" clId="{7851CEE2-2DC4-43C5-B984-3F152C3395C3}" dt="2022-12-16T16:10:40.442" v="2398" actId="478"/>
          <ac:spMkLst>
            <pc:docMk/>
            <pc:sldMk cId="2710494000" sldId="4177"/>
            <ac:spMk id="2" creationId="{8EA434CE-7740-36FB-A275-750F03241077}"/>
          </ac:spMkLst>
        </pc:spChg>
        <pc:spChg chg="mod">
          <ac:chgData name="Dominik Kühn" userId="066a66c9-6cfb-47c0-9bad-5a7d19f6c87f" providerId="ADAL" clId="{7851CEE2-2DC4-43C5-B984-3F152C3395C3}" dt="2022-12-20T11:21:09.257" v="5977" actId="20577"/>
          <ac:spMkLst>
            <pc:docMk/>
            <pc:sldMk cId="2710494000" sldId="4177"/>
            <ac:spMk id="4" creationId="{D6BA5FC6-D4C7-81A6-CFF9-DE0D95A6950F}"/>
          </ac:spMkLst>
        </pc:spChg>
        <pc:spChg chg="del">
          <ac:chgData name="Dominik Kühn" userId="066a66c9-6cfb-47c0-9bad-5a7d19f6c87f" providerId="ADAL" clId="{7851CEE2-2DC4-43C5-B984-3F152C3395C3}" dt="2022-12-16T16:10:37.402" v="2396" actId="478"/>
          <ac:spMkLst>
            <pc:docMk/>
            <pc:sldMk cId="2710494000" sldId="4177"/>
            <ac:spMk id="5" creationId="{0D6C3A9E-1926-ADD2-BE58-52FFA3C4AF13}"/>
          </ac:spMkLst>
        </pc:spChg>
        <pc:spChg chg="del">
          <ac:chgData name="Dominik Kühn" userId="066a66c9-6cfb-47c0-9bad-5a7d19f6c87f" providerId="ADAL" clId="{7851CEE2-2DC4-43C5-B984-3F152C3395C3}" dt="2022-12-16T16:10:38.883" v="2397" actId="478"/>
          <ac:spMkLst>
            <pc:docMk/>
            <pc:sldMk cId="2710494000" sldId="4177"/>
            <ac:spMk id="6" creationId="{362FBE86-41BE-4EC0-B86D-EA780AA72F3E}"/>
          </ac:spMkLst>
        </pc:spChg>
        <pc:spChg chg="add mod">
          <ac:chgData name="Dominik Kühn" userId="066a66c9-6cfb-47c0-9bad-5a7d19f6c87f" providerId="ADAL" clId="{7851CEE2-2DC4-43C5-B984-3F152C3395C3}" dt="2022-12-19T08:27:42.039" v="4285" actId="1038"/>
          <ac:spMkLst>
            <pc:docMk/>
            <pc:sldMk cId="2710494000" sldId="4177"/>
            <ac:spMk id="10" creationId="{3014F585-F708-4C02-ADAC-46EBC1E449F9}"/>
          </ac:spMkLst>
        </pc:spChg>
        <pc:spChg chg="add mod">
          <ac:chgData name="Dominik Kühn" userId="066a66c9-6cfb-47c0-9bad-5a7d19f6c87f" providerId="ADAL" clId="{7851CEE2-2DC4-43C5-B984-3F152C3395C3}" dt="2022-12-19T08:27:28.151" v="4277" actId="14100"/>
          <ac:spMkLst>
            <pc:docMk/>
            <pc:sldMk cId="2710494000" sldId="4177"/>
            <ac:spMk id="14" creationId="{74FD571C-2306-C9B1-97CF-13ACAF9E8145}"/>
          </ac:spMkLst>
        </pc:spChg>
        <pc:spChg chg="add del mod">
          <ac:chgData name="Dominik Kühn" userId="066a66c9-6cfb-47c0-9bad-5a7d19f6c87f" providerId="ADAL" clId="{7851CEE2-2DC4-43C5-B984-3F152C3395C3}" dt="2022-12-19T08:27:31.480" v="4278" actId="478"/>
          <ac:spMkLst>
            <pc:docMk/>
            <pc:sldMk cId="2710494000" sldId="4177"/>
            <ac:spMk id="15" creationId="{35A5F6AA-66E0-93BD-FFE3-FB190449B5BA}"/>
          </ac:spMkLst>
        </pc:spChg>
        <pc:picChg chg="add mod">
          <ac:chgData name="Dominik Kühn" userId="066a66c9-6cfb-47c0-9bad-5a7d19f6c87f" providerId="ADAL" clId="{7851CEE2-2DC4-43C5-B984-3F152C3395C3}" dt="2023-01-03T16:17:31.590" v="6545" actId="14826"/>
          <ac:picMkLst>
            <pc:docMk/>
            <pc:sldMk cId="2710494000" sldId="4177"/>
            <ac:picMk id="8" creationId="{CBDC383E-B862-683D-52D9-D75BE111B163}"/>
          </ac:picMkLst>
        </pc:picChg>
        <pc:picChg chg="add mod">
          <ac:chgData name="Dominik Kühn" userId="066a66c9-6cfb-47c0-9bad-5a7d19f6c87f" providerId="ADAL" clId="{7851CEE2-2DC4-43C5-B984-3F152C3395C3}" dt="2022-12-20T11:19:08.846" v="5825" actId="14826"/>
          <ac:picMkLst>
            <pc:docMk/>
            <pc:sldMk cId="2710494000" sldId="4177"/>
            <ac:picMk id="9" creationId="{7F1573A7-A87E-3AAA-8F42-3033F91F5FB4}"/>
          </ac:picMkLst>
        </pc:picChg>
        <pc:picChg chg="add del mod">
          <ac:chgData name="Dominik Kühn" userId="066a66c9-6cfb-47c0-9bad-5a7d19f6c87f" providerId="ADAL" clId="{7851CEE2-2DC4-43C5-B984-3F152C3395C3}" dt="2022-12-16T16:11:49.356" v="2417" actId="478"/>
          <ac:picMkLst>
            <pc:docMk/>
            <pc:sldMk cId="2710494000" sldId="4177"/>
            <ac:picMk id="11" creationId="{F1CD5F90-6E68-D7EA-919A-B3FDD23755E6}"/>
          </ac:picMkLst>
        </pc:picChg>
        <pc:picChg chg="add mod">
          <ac:chgData name="Dominik Kühn" userId="066a66c9-6cfb-47c0-9bad-5a7d19f6c87f" providerId="ADAL" clId="{7851CEE2-2DC4-43C5-B984-3F152C3395C3}" dt="2022-12-20T11:20:55.951" v="5939" actId="14826"/>
          <ac:picMkLst>
            <pc:docMk/>
            <pc:sldMk cId="2710494000" sldId="4177"/>
            <ac:picMk id="12" creationId="{A98FE53A-720A-D8D0-A1A0-0015A48A9B13}"/>
          </ac:picMkLst>
        </pc:picChg>
        <pc:picChg chg="add mod">
          <ac:chgData name="Dominik Kühn" userId="066a66c9-6cfb-47c0-9bad-5a7d19f6c87f" providerId="ADAL" clId="{7851CEE2-2DC4-43C5-B984-3F152C3395C3}" dt="2022-12-20T11:18:32.616" v="5823" actId="14826"/>
          <ac:picMkLst>
            <pc:docMk/>
            <pc:sldMk cId="2710494000" sldId="4177"/>
            <ac:picMk id="13" creationId="{780E3F0D-8E24-4FC6-2B9B-28E65BCCC05C}"/>
          </ac:picMkLst>
        </pc:picChg>
      </pc:sldChg>
      <pc:sldChg chg="addSp modSp add mod modCm">
        <pc:chgData name="Dominik Kühn" userId="066a66c9-6cfb-47c0-9bad-5a7d19f6c87f" providerId="ADAL" clId="{7851CEE2-2DC4-43C5-B984-3F152C3395C3}" dt="2022-12-20T11:38:01.587" v="6293" actId="1582"/>
        <pc:sldMkLst>
          <pc:docMk/>
          <pc:sldMk cId="1223662928" sldId="4178"/>
        </pc:sldMkLst>
        <pc:spChg chg="add mod">
          <ac:chgData name="Dominik Kühn" userId="066a66c9-6cfb-47c0-9bad-5a7d19f6c87f" providerId="ADAL" clId="{7851CEE2-2DC4-43C5-B984-3F152C3395C3}" dt="2022-12-20T11:38:01.587" v="6293" actId="1582"/>
          <ac:spMkLst>
            <pc:docMk/>
            <pc:sldMk cId="1223662928" sldId="4178"/>
            <ac:spMk id="2" creationId="{C23C1296-805B-27B7-883D-D43686FEBD74}"/>
          </ac:spMkLst>
        </pc:spChg>
        <pc:spChg chg="mod">
          <ac:chgData name="Dominik Kühn" userId="066a66c9-6cfb-47c0-9bad-5a7d19f6c87f" providerId="ADAL" clId="{7851CEE2-2DC4-43C5-B984-3F152C3395C3}" dt="2022-12-20T11:25:45.713" v="6030" actId="20577"/>
          <ac:spMkLst>
            <pc:docMk/>
            <pc:sldMk cId="1223662928" sldId="4178"/>
            <ac:spMk id="4" creationId="{D6BA5FC6-D4C7-81A6-CFF9-DE0D95A6950F}"/>
          </ac:spMkLst>
        </pc:spChg>
        <pc:spChg chg="add mod">
          <ac:chgData name="Dominik Kühn" userId="066a66c9-6cfb-47c0-9bad-5a7d19f6c87f" providerId="ADAL" clId="{7851CEE2-2DC4-43C5-B984-3F152C3395C3}" dt="2022-12-16T16:30:10.670" v="2586" actId="14100"/>
          <ac:spMkLst>
            <pc:docMk/>
            <pc:sldMk cId="1223662928" sldId="4178"/>
            <ac:spMk id="10" creationId="{0065B70C-40D8-80D5-886D-42DD2CBE8AE6}"/>
          </ac:spMkLst>
        </pc:spChg>
        <pc:spChg chg="add mod">
          <ac:chgData name="Dominik Kühn" userId="066a66c9-6cfb-47c0-9bad-5a7d19f6c87f" providerId="ADAL" clId="{7851CEE2-2DC4-43C5-B984-3F152C3395C3}" dt="2022-12-16T16:30:10.670" v="2586" actId="14100"/>
          <ac:spMkLst>
            <pc:docMk/>
            <pc:sldMk cId="1223662928" sldId="4178"/>
            <ac:spMk id="11" creationId="{E8EE1878-B63D-78AD-535C-9D2E7075C18B}"/>
          </ac:spMkLst>
        </pc:spChg>
        <pc:picChg chg="mod">
          <ac:chgData name="Dominik Kühn" userId="066a66c9-6cfb-47c0-9bad-5a7d19f6c87f" providerId="ADAL" clId="{7851CEE2-2DC4-43C5-B984-3F152C3395C3}" dt="2022-12-20T11:24:43.241" v="5978" actId="14826"/>
          <ac:picMkLst>
            <pc:docMk/>
            <pc:sldMk cId="1223662928" sldId="4178"/>
            <ac:picMk id="8" creationId="{CBDC383E-B862-683D-52D9-D75BE111B163}"/>
          </ac:picMkLst>
        </pc:picChg>
        <pc:picChg chg="mod">
          <ac:chgData name="Dominik Kühn" userId="066a66c9-6cfb-47c0-9bad-5a7d19f6c87f" providerId="ADAL" clId="{7851CEE2-2DC4-43C5-B984-3F152C3395C3}" dt="2022-12-20T11:36:15.946" v="6075" actId="1076"/>
          <ac:picMkLst>
            <pc:docMk/>
            <pc:sldMk cId="1223662928" sldId="4178"/>
            <ac:picMk id="9" creationId="{7F1573A7-A87E-3AAA-8F42-3033F91F5FB4}"/>
          </ac:picMkLst>
        </pc:picChg>
        <pc:picChg chg="mod">
          <ac:chgData name="Dominik Kühn" userId="066a66c9-6cfb-47c0-9bad-5a7d19f6c87f" providerId="ADAL" clId="{7851CEE2-2DC4-43C5-B984-3F152C3395C3}" dt="2022-12-20T11:25:05.586" v="5981" actId="14826"/>
          <ac:picMkLst>
            <pc:docMk/>
            <pc:sldMk cId="1223662928" sldId="4178"/>
            <ac:picMk id="12" creationId="{A98FE53A-720A-D8D0-A1A0-0015A48A9B13}"/>
          </ac:picMkLst>
        </pc:picChg>
        <pc:picChg chg="mod">
          <ac:chgData name="Dominik Kühn" userId="066a66c9-6cfb-47c0-9bad-5a7d19f6c87f" providerId="ADAL" clId="{7851CEE2-2DC4-43C5-B984-3F152C3395C3}" dt="2022-12-20T11:24:58.811" v="5980" actId="14826"/>
          <ac:picMkLst>
            <pc:docMk/>
            <pc:sldMk cId="1223662928" sldId="4178"/>
            <ac:picMk id="13" creationId="{780E3F0D-8E24-4FC6-2B9B-28E65BCCC05C}"/>
          </ac:picMkLst>
        </pc:picChg>
      </pc:sldChg>
      <pc:sldChg chg="addSp modSp add mod modCm">
        <pc:chgData name="Dominik Kühn" userId="066a66c9-6cfb-47c0-9bad-5a7d19f6c87f" providerId="ADAL" clId="{7851CEE2-2DC4-43C5-B984-3F152C3395C3}" dt="2022-12-20T11:35:17.860" v="6067"/>
        <pc:sldMkLst>
          <pc:docMk/>
          <pc:sldMk cId="292846070" sldId="4179"/>
        </pc:sldMkLst>
        <pc:spChg chg="mod">
          <ac:chgData name="Dominik Kühn" userId="066a66c9-6cfb-47c0-9bad-5a7d19f6c87f" providerId="ADAL" clId="{7851CEE2-2DC4-43C5-B984-3F152C3395C3}" dt="2022-12-20T11:25:53.466" v="6046" actId="20577"/>
          <ac:spMkLst>
            <pc:docMk/>
            <pc:sldMk cId="292846070" sldId="4179"/>
            <ac:spMk id="4" creationId="{D6BA5FC6-D4C7-81A6-CFF9-DE0D95A6950F}"/>
          </ac:spMkLst>
        </pc:spChg>
        <pc:spChg chg="add mod">
          <ac:chgData name="Dominik Kühn" userId="066a66c9-6cfb-47c0-9bad-5a7d19f6c87f" providerId="ADAL" clId="{7851CEE2-2DC4-43C5-B984-3F152C3395C3}" dt="2022-12-16T16:30:26.212" v="2593" actId="1035"/>
          <ac:spMkLst>
            <pc:docMk/>
            <pc:sldMk cId="292846070" sldId="4179"/>
            <ac:spMk id="10" creationId="{72C8A33B-7C97-9777-29DA-3FA486EA6947}"/>
          </ac:spMkLst>
        </pc:spChg>
        <pc:spChg chg="add mod">
          <ac:chgData name="Dominik Kühn" userId="066a66c9-6cfb-47c0-9bad-5a7d19f6c87f" providerId="ADAL" clId="{7851CEE2-2DC4-43C5-B984-3F152C3395C3}" dt="2022-12-16T16:30:26.212" v="2593" actId="1035"/>
          <ac:spMkLst>
            <pc:docMk/>
            <pc:sldMk cId="292846070" sldId="4179"/>
            <ac:spMk id="11" creationId="{54EE3477-42AB-2A34-D42C-6121447FB6D1}"/>
          </ac:spMkLst>
        </pc:spChg>
        <pc:picChg chg="mod">
          <ac:chgData name="Dominik Kühn" userId="066a66c9-6cfb-47c0-9bad-5a7d19f6c87f" providerId="ADAL" clId="{7851CEE2-2DC4-43C5-B984-3F152C3395C3}" dt="2022-12-20T11:27:18.853" v="6047" actId="14826"/>
          <ac:picMkLst>
            <pc:docMk/>
            <pc:sldMk cId="292846070" sldId="4179"/>
            <ac:picMk id="8" creationId="{CBDC383E-B862-683D-52D9-D75BE111B163}"/>
          </ac:picMkLst>
        </pc:picChg>
        <pc:picChg chg="mod">
          <ac:chgData name="Dominik Kühn" userId="066a66c9-6cfb-47c0-9bad-5a7d19f6c87f" providerId="ADAL" clId="{7851CEE2-2DC4-43C5-B984-3F152C3395C3}" dt="2022-12-20T11:27:45.194" v="6049" actId="14826"/>
          <ac:picMkLst>
            <pc:docMk/>
            <pc:sldMk cId="292846070" sldId="4179"/>
            <ac:picMk id="9" creationId="{7F1573A7-A87E-3AAA-8F42-3033F91F5FB4}"/>
          </ac:picMkLst>
        </pc:picChg>
        <pc:picChg chg="mod">
          <ac:chgData name="Dominik Kühn" userId="066a66c9-6cfb-47c0-9bad-5a7d19f6c87f" providerId="ADAL" clId="{7851CEE2-2DC4-43C5-B984-3F152C3395C3}" dt="2022-12-20T11:27:53.744" v="6050" actId="14826"/>
          <ac:picMkLst>
            <pc:docMk/>
            <pc:sldMk cId="292846070" sldId="4179"/>
            <ac:picMk id="12" creationId="{A98FE53A-720A-D8D0-A1A0-0015A48A9B13}"/>
          </ac:picMkLst>
        </pc:picChg>
        <pc:picChg chg="mod">
          <ac:chgData name="Dominik Kühn" userId="066a66c9-6cfb-47c0-9bad-5a7d19f6c87f" providerId="ADAL" clId="{7851CEE2-2DC4-43C5-B984-3F152C3395C3}" dt="2022-12-20T11:27:39.664" v="6048" actId="14826"/>
          <ac:picMkLst>
            <pc:docMk/>
            <pc:sldMk cId="292846070" sldId="4179"/>
            <ac:picMk id="13" creationId="{780E3F0D-8E24-4FC6-2B9B-28E65BCCC05C}"/>
          </ac:picMkLst>
        </pc:picChg>
      </pc:sldChg>
      <pc:sldChg chg="addSp delSp modSp new mod delCm modCm">
        <pc:chgData name="Dominik Kühn" userId="066a66c9-6cfb-47c0-9bad-5a7d19f6c87f" providerId="ADAL" clId="{7851CEE2-2DC4-43C5-B984-3F152C3395C3}" dt="2022-12-20T13:52:01.910" v="6536" actId="20577"/>
        <pc:sldMkLst>
          <pc:docMk/>
          <pc:sldMk cId="1436339402" sldId="4180"/>
        </pc:sldMkLst>
        <pc:spChg chg="del">
          <ac:chgData name="Dominik Kühn" userId="066a66c9-6cfb-47c0-9bad-5a7d19f6c87f" providerId="ADAL" clId="{7851CEE2-2DC4-43C5-B984-3F152C3395C3}" dt="2022-12-16T16:27:48.483" v="2539" actId="478"/>
          <ac:spMkLst>
            <pc:docMk/>
            <pc:sldMk cId="1436339402" sldId="4180"/>
            <ac:spMk id="2" creationId="{01BDC4FE-F2B7-E8F5-9BE9-3E5523A21BBE}"/>
          </ac:spMkLst>
        </pc:spChg>
        <pc:spChg chg="add mod">
          <ac:chgData name="Dominik Kühn" userId="066a66c9-6cfb-47c0-9bad-5a7d19f6c87f" providerId="ADAL" clId="{7851CEE2-2DC4-43C5-B984-3F152C3395C3}" dt="2022-12-20T13:51:57.162" v="6535" actId="20577"/>
          <ac:spMkLst>
            <pc:docMk/>
            <pc:sldMk cId="1436339402" sldId="4180"/>
            <ac:spMk id="2" creationId="{11B1127C-8AB1-E488-F110-F36E0323C1ED}"/>
          </ac:spMkLst>
        </pc:spChg>
        <pc:spChg chg="mod">
          <ac:chgData name="Dominik Kühn" userId="066a66c9-6cfb-47c0-9bad-5a7d19f6c87f" providerId="ADAL" clId="{7851CEE2-2DC4-43C5-B984-3F152C3395C3}" dt="2022-12-16T16:34:35.781" v="2837" actId="20577"/>
          <ac:spMkLst>
            <pc:docMk/>
            <pc:sldMk cId="1436339402" sldId="4180"/>
            <ac:spMk id="4" creationId="{B7FAAF2B-D9E3-91F3-1E96-28EF869F95B1}"/>
          </ac:spMkLst>
        </pc:spChg>
        <pc:spChg chg="del">
          <ac:chgData name="Dominik Kühn" userId="066a66c9-6cfb-47c0-9bad-5a7d19f6c87f" providerId="ADAL" clId="{7851CEE2-2DC4-43C5-B984-3F152C3395C3}" dt="2022-12-16T16:27:45.892" v="2537" actId="478"/>
          <ac:spMkLst>
            <pc:docMk/>
            <pc:sldMk cId="1436339402" sldId="4180"/>
            <ac:spMk id="5" creationId="{5C058BA2-1C80-D832-F886-B5F68CB0A560}"/>
          </ac:spMkLst>
        </pc:spChg>
        <pc:spChg chg="del">
          <ac:chgData name="Dominik Kühn" userId="066a66c9-6cfb-47c0-9bad-5a7d19f6c87f" providerId="ADAL" clId="{7851CEE2-2DC4-43C5-B984-3F152C3395C3}" dt="2022-12-16T16:27:47.129" v="2538" actId="478"/>
          <ac:spMkLst>
            <pc:docMk/>
            <pc:sldMk cId="1436339402" sldId="4180"/>
            <ac:spMk id="6" creationId="{57436EFE-27FE-7683-FD08-ABDD3DDC3DBB}"/>
          </ac:spMkLst>
        </pc:spChg>
        <pc:spChg chg="add mod">
          <ac:chgData name="Dominik Kühn" userId="066a66c9-6cfb-47c0-9bad-5a7d19f6c87f" providerId="ADAL" clId="{7851CEE2-2DC4-43C5-B984-3F152C3395C3}" dt="2022-12-16T16:30:45.006" v="2599" actId="14100"/>
          <ac:spMkLst>
            <pc:docMk/>
            <pc:sldMk cId="1436339402" sldId="4180"/>
            <ac:spMk id="13" creationId="{BB77EC77-9843-8545-4205-726045E361B1}"/>
          </ac:spMkLst>
        </pc:spChg>
        <pc:spChg chg="add del mod">
          <ac:chgData name="Dominik Kühn" userId="066a66c9-6cfb-47c0-9bad-5a7d19f6c87f" providerId="ADAL" clId="{7851CEE2-2DC4-43C5-B984-3F152C3395C3}" dt="2022-12-16T16:30:33.442" v="2595" actId="478"/>
          <ac:spMkLst>
            <pc:docMk/>
            <pc:sldMk cId="1436339402" sldId="4180"/>
            <ac:spMk id="14" creationId="{BBB79B8C-EDD0-0B9B-0E3B-4BA4605DB636}"/>
          </ac:spMkLst>
        </pc:spChg>
        <pc:spChg chg="add del mod">
          <ac:chgData name="Dominik Kühn" userId="066a66c9-6cfb-47c0-9bad-5a7d19f6c87f" providerId="ADAL" clId="{7851CEE2-2DC4-43C5-B984-3F152C3395C3}" dt="2022-12-16T16:30:58.386" v="2601" actId="478"/>
          <ac:spMkLst>
            <pc:docMk/>
            <pc:sldMk cId="1436339402" sldId="4180"/>
            <ac:spMk id="15" creationId="{C0DF9080-F16C-DEC5-C8EA-A9B8F3845EDD}"/>
          </ac:spMkLst>
        </pc:spChg>
        <pc:spChg chg="add del mod">
          <ac:chgData name="Dominik Kühn" userId="066a66c9-6cfb-47c0-9bad-5a7d19f6c87f" providerId="ADAL" clId="{7851CEE2-2DC4-43C5-B984-3F152C3395C3}" dt="2022-12-16T16:30:58.386" v="2601" actId="478"/>
          <ac:spMkLst>
            <pc:docMk/>
            <pc:sldMk cId="1436339402" sldId="4180"/>
            <ac:spMk id="16" creationId="{E86454B1-A255-99B4-8A02-82A9466E0740}"/>
          </ac:spMkLst>
        </pc:spChg>
        <pc:spChg chg="add mod">
          <ac:chgData name="Dominik Kühn" userId="066a66c9-6cfb-47c0-9bad-5a7d19f6c87f" providerId="ADAL" clId="{7851CEE2-2DC4-43C5-B984-3F152C3395C3}" dt="2022-12-16T16:31:14.792" v="2608" actId="692"/>
          <ac:spMkLst>
            <pc:docMk/>
            <pc:sldMk cId="1436339402" sldId="4180"/>
            <ac:spMk id="17" creationId="{0B46EFCD-6C18-D699-6FEE-44B1B46D7AEC}"/>
          </ac:spMkLst>
        </pc:spChg>
        <pc:spChg chg="add mod">
          <ac:chgData name="Dominik Kühn" userId="066a66c9-6cfb-47c0-9bad-5a7d19f6c87f" providerId="ADAL" clId="{7851CEE2-2DC4-43C5-B984-3F152C3395C3}" dt="2022-12-20T13:52:01.910" v="6536" actId="20577"/>
          <ac:spMkLst>
            <pc:docMk/>
            <pc:sldMk cId="1436339402" sldId="4180"/>
            <ac:spMk id="18" creationId="{29643A69-0720-9602-5585-937188BB5C17}"/>
          </ac:spMkLst>
        </pc:spChg>
        <pc:spChg chg="add del mod">
          <ac:chgData name="Dominik Kühn" userId="066a66c9-6cfb-47c0-9bad-5a7d19f6c87f" providerId="ADAL" clId="{7851CEE2-2DC4-43C5-B984-3F152C3395C3}" dt="2022-12-16T16:31:41.200" v="2621"/>
          <ac:spMkLst>
            <pc:docMk/>
            <pc:sldMk cId="1436339402" sldId="4180"/>
            <ac:spMk id="20" creationId="{4A93C6EB-9997-0643-499E-2A04DA6ED67A}"/>
          </ac:spMkLst>
        </pc:spChg>
        <pc:spChg chg="add mod">
          <ac:chgData name="Dominik Kühn" userId="066a66c9-6cfb-47c0-9bad-5a7d19f6c87f" providerId="ADAL" clId="{7851CEE2-2DC4-43C5-B984-3F152C3395C3}" dt="2022-12-20T13:46:17.907" v="6485" actId="1076"/>
          <ac:spMkLst>
            <pc:docMk/>
            <pc:sldMk cId="1436339402" sldId="4180"/>
            <ac:spMk id="27" creationId="{1EFCCE85-0987-ADAB-B497-5C7A7276FF09}"/>
          </ac:spMkLst>
        </pc:spChg>
        <pc:spChg chg="add mod">
          <ac:chgData name="Dominik Kühn" userId="066a66c9-6cfb-47c0-9bad-5a7d19f6c87f" providerId="ADAL" clId="{7851CEE2-2DC4-43C5-B984-3F152C3395C3}" dt="2022-12-20T10:46:33.598" v="5021" actId="20577"/>
          <ac:spMkLst>
            <pc:docMk/>
            <pc:sldMk cId="1436339402" sldId="4180"/>
            <ac:spMk id="28" creationId="{00F1717A-40C4-75E3-21DC-DAA15ACA9AF8}"/>
          </ac:spMkLst>
        </pc:spChg>
        <pc:spChg chg="add mod ord">
          <ac:chgData name="Dominik Kühn" userId="066a66c9-6cfb-47c0-9bad-5a7d19f6c87f" providerId="ADAL" clId="{7851CEE2-2DC4-43C5-B984-3F152C3395C3}" dt="2022-12-20T13:46:29.620" v="6488" actId="14100"/>
          <ac:spMkLst>
            <pc:docMk/>
            <pc:sldMk cId="1436339402" sldId="4180"/>
            <ac:spMk id="29" creationId="{72463A5A-17A0-B59B-2637-7D2B9D555D03}"/>
          </ac:spMkLst>
        </pc:spChg>
        <pc:picChg chg="add mod ord">
          <ac:chgData name="Dominik Kühn" userId="066a66c9-6cfb-47c0-9bad-5a7d19f6c87f" providerId="ADAL" clId="{7851CEE2-2DC4-43C5-B984-3F152C3395C3}" dt="2022-12-20T11:31:05.583" v="6054" actId="14826"/>
          <ac:picMkLst>
            <pc:docMk/>
            <pc:sldMk cId="1436339402" sldId="4180"/>
            <ac:picMk id="8" creationId="{F3C2C9B6-EE8E-7E70-BED8-6922B053545D}"/>
          </ac:picMkLst>
        </pc:picChg>
        <pc:picChg chg="add mod">
          <ac:chgData name="Dominik Kühn" userId="066a66c9-6cfb-47c0-9bad-5a7d19f6c87f" providerId="ADAL" clId="{7851CEE2-2DC4-43C5-B984-3F152C3395C3}" dt="2022-12-20T11:33:36.408" v="6058" actId="14100"/>
          <ac:picMkLst>
            <pc:docMk/>
            <pc:sldMk cId="1436339402" sldId="4180"/>
            <ac:picMk id="10" creationId="{969DCF63-44AC-99A0-5480-56AEC6DA425C}"/>
          </ac:picMkLst>
        </pc:picChg>
        <pc:picChg chg="add mod ord">
          <ac:chgData name="Dominik Kühn" userId="066a66c9-6cfb-47c0-9bad-5a7d19f6c87f" providerId="ADAL" clId="{7851CEE2-2DC4-43C5-B984-3F152C3395C3}" dt="2022-12-20T13:36:11.363" v="6360" actId="167"/>
          <ac:picMkLst>
            <pc:docMk/>
            <pc:sldMk cId="1436339402" sldId="4180"/>
            <ac:picMk id="12" creationId="{47D19C21-A106-D54F-18CE-CA9B3C79C14D}"/>
          </ac:picMkLst>
        </pc:picChg>
        <pc:picChg chg="add del mod ord">
          <ac:chgData name="Dominik Kühn" userId="066a66c9-6cfb-47c0-9bad-5a7d19f6c87f" providerId="ADAL" clId="{7851CEE2-2DC4-43C5-B984-3F152C3395C3}" dt="2022-12-20T13:36:14.582" v="6361" actId="478"/>
          <ac:picMkLst>
            <pc:docMk/>
            <pc:sldMk cId="1436339402" sldId="4180"/>
            <ac:picMk id="18" creationId="{D8D1E398-9B2D-0B05-691E-CEA1012C8894}"/>
          </ac:picMkLst>
        </pc:picChg>
        <pc:picChg chg="add mod ord">
          <ac:chgData name="Dominik Kühn" userId="066a66c9-6cfb-47c0-9bad-5a7d19f6c87f" providerId="ADAL" clId="{7851CEE2-2DC4-43C5-B984-3F152C3395C3}" dt="2022-12-20T13:37:27.802" v="6364" actId="167"/>
          <ac:picMkLst>
            <pc:docMk/>
            <pc:sldMk cId="1436339402" sldId="4180"/>
            <ac:picMk id="20" creationId="{DA10153F-3F47-6B50-DA8F-55A2E095AD73}"/>
          </ac:picMkLst>
        </pc:picChg>
        <pc:cxnChg chg="add mod">
          <ac:chgData name="Dominik Kühn" userId="066a66c9-6cfb-47c0-9bad-5a7d19f6c87f" providerId="ADAL" clId="{7851CEE2-2DC4-43C5-B984-3F152C3395C3}" dt="2022-12-20T11:33:39.338" v="6059" actId="14100"/>
          <ac:cxnSpMkLst>
            <pc:docMk/>
            <pc:sldMk cId="1436339402" sldId="4180"/>
            <ac:cxnSpMk id="5" creationId="{ACE5A3CA-C6B9-41B6-54A7-CEFA627E8D6D}"/>
          </ac:cxnSpMkLst>
        </pc:cxnChg>
        <pc:cxnChg chg="add mod">
          <ac:chgData name="Dominik Kühn" userId="066a66c9-6cfb-47c0-9bad-5a7d19f6c87f" providerId="ADAL" clId="{7851CEE2-2DC4-43C5-B984-3F152C3395C3}" dt="2022-12-20T07:36:40.445" v="4305" actId="571"/>
          <ac:cxnSpMkLst>
            <pc:docMk/>
            <pc:sldMk cId="1436339402" sldId="4180"/>
            <ac:cxnSpMk id="16" creationId="{0A8F6945-319A-7167-94C0-FF0D7452B40B}"/>
          </ac:cxnSpMkLst>
        </pc:cxnChg>
        <pc:cxnChg chg="add mod">
          <ac:chgData name="Dominik Kühn" userId="066a66c9-6cfb-47c0-9bad-5a7d19f6c87f" providerId="ADAL" clId="{7851CEE2-2DC4-43C5-B984-3F152C3395C3}" dt="2022-12-20T07:36:40.445" v="4305" actId="571"/>
          <ac:cxnSpMkLst>
            <pc:docMk/>
            <pc:sldMk cId="1436339402" sldId="4180"/>
            <ac:cxnSpMk id="18" creationId="{72227505-EC4C-87A1-97B3-488FD17BB249}"/>
          </ac:cxnSpMkLst>
        </pc:cxnChg>
        <pc:cxnChg chg="add mod">
          <ac:chgData name="Dominik Kühn" userId="066a66c9-6cfb-47c0-9bad-5a7d19f6c87f" providerId="ADAL" clId="{7851CEE2-2DC4-43C5-B984-3F152C3395C3}" dt="2022-12-20T07:36:29.222" v="4302" actId="14100"/>
          <ac:cxnSpMkLst>
            <pc:docMk/>
            <pc:sldMk cId="1436339402" sldId="4180"/>
            <ac:cxnSpMk id="19" creationId="{4C248946-B64E-270B-FF39-5A7CDD383B80}"/>
          </ac:cxnSpMkLst>
        </pc:cxnChg>
        <pc:cxnChg chg="add mod">
          <ac:chgData name="Dominik Kühn" userId="066a66c9-6cfb-47c0-9bad-5a7d19f6c87f" providerId="ADAL" clId="{7851CEE2-2DC4-43C5-B984-3F152C3395C3}" dt="2022-12-20T07:36:32.360" v="4303" actId="14100"/>
          <ac:cxnSpMkLst>
            <pc:docMk/>
            <pc:sldMk cId="1436339402" sldId="4180"/>
            <ac:cxnSpMk id="21" creationId="{44267DA3-A72C-D4D2-5AC0-9F8060C4442E}"/>
          </ac:cxnSpMkLst>
        </pc:cxnChg>
      </pc:sldChg>
      <pc:sldChg chg="addSp delSp modSp add mod delCm modCm">
        <pc:chgData name="Dominik Kühn" userId="066a66c9-6cfb-47c0-9bad-5a7d19f6c87f" providerId="ADAL" clId="{7851CEE2-2DC4-43C5-B984-3F152C3395C3}" dt="2022-12-20T13:52:22.186" v="6540"/>
        <pc:sldMkLst>
          <pc:docMk/>
          <pc:sldMk cId="1302475409" sldId="4181"/>
        </pc:sldMkLst>
        <pc:spChg chg="mod">
          <ac:chgData name="Dominik Kühn" userId="066a66c9-6cfb-47c0-9bad-5a7d19f6c87f" providerId="ADAL" clId="{7851CEE2-2DC4-43C5-B984-3F152C3395C3}" dt="2022-12-16T16:36:42.440" v="3031" actId="20577"/>
          <ac:spMkLst>
            <pc:docMk/>
            <pc:sldMk cId="1302475409" sldId="4181"/>
            <ac:spMk id="4" creationId="{B7FAAF2B-D9E3-91F3-1E96-28EF869F95B1}"/>
          </ac:spMkLst>
        </pc:spChg>
        <pc:spChg chg="add mod">
          <ac:chgData name="Dominik Kühn" userId="066a66c9-6cfb-47c0-9bad-5a7d19f6c87f" providerId="ADAL" clId="{7851CEE2-2DC4-43C5-B984-3F152C3395C3}" dt="2022-12-20T13:52:07.240" v="6537"/>
          <ac:spMkLst>
            <pc:docMk/>
            <pc:sldMk cId="1302475409" sldId="4181"/>
            <ac:spMk id="15" creationId="{0277138D-87CA-5120-BB54-1629129925AA}"/>
          </ac:spMkLst>
        </pc:spChg>
        <pc:spChg chg="add del">
          <ac:chgData name="Dominik Kühn" userId="066a66c9-6cfb-47c0-9bad-5a7d19f6c87f" providerId="ADAL" clId="{7851CEE2-2DC4-43C5-B984-3F152C3395C3}" dt="2022-12-20T07:36:47.411" v="4309" actId="22"/>
          <ac:spMkLst>
            <pc:docMk/>
            <pc:sldMk cId="1302475409" sldId="4181"/>
            <ac:spMk id="15" creationId="{62B2BA0F-0706-E6A3-02A6-3E096F8A0AB9}"/>
          </ac:spMkLst>
        </pc:spChg>
        <pc:spChg chg="add mod">
          <ac:chgData name="Dominik Kühn" userId="066a66c9-6cfb-47c0-9bad-5a7d19f6c87f" providerId="ADAL" clId="{7851CEE2-2DC4-43C5-B984-3F152C3395C3}" dt="2022-12-20T13:52:07.240" v="6537"/>
          <ac:spMkLst>
            <pc:docMk/>
            <pc:sldMk cId="1302475409" sldId="4181"/>
            <ac:spMk id="20" creationId="{7E57F68E-0673-5402-1FD8-3B245C99688D}"/>
          </ac:spMkLst>
        </pc:spChg>
        <pc:spChg chg="add mod">
          <ac:chgData name="Dominik Kühn" userId="066a66c9-6cfb-47c0-9bad-5a7d19f6c87f" providerId="ADAL" clId="{7851CEE2-2DC4-43C5-B984-3F152C3395C3}" dt="2022-12-20T13:52:22.186" v="6540"/>
          <ac:spMkLst>
            <pc:docMk/>
            <pc:sldMk cId="1302475409" sldId="4181"/>
            <ac:spMk id="21" creationId="{9A5CF5D8-5C9C-0333-53C7-C7BE4A5F15C3}"/>
          </ac:spMkLst>
        </pc:spChg>
        <pc:spChg chg="add mod">
          <ac:chgData name="Dominik Kühn" userId="066a66c9-6cfb-47c0-9bad-5a7d19f6c87f" providerId="ADAL" clId="{7851CEE2-2DC4-43C5-B984-3F152C3395C3}" dt="2022-12-20T13:52:22.186" v="6540"/>
          <ac:spMkLst>
            <pc:docMk/>
            <pc:sldMk cId="1302475409" sldId="4181"/>
            <ac:spMk id="22" creationId="{D5607D3F-8E19-DC11-1E1B-BAC52F329CD5}"/>
          </ac:spMkLst>
        </pc:spChg>
        <pc:spChg chg="del">
          <ac:chgData name="Dominik Kühn" userId="066a66c9-6cfb-47c0-9bad-5a7d19f6c87f" providerId="ADAL" clId="{7851CEE2-2DC4-43C5-B984-3F152C3395C3}" dt="2022-12-20T13:52:11.397" v="6538" actId="478"/>
          <ac:spMkLst>
            <pc:docMk/>
            <pc:sldMk cId="1302475409" sldId="4181"/>
            <ac:spMk id="27" creationId="{1EFCCE85-0987-ADAB-B497-5C7A7276FF09}"/>
          </ac:spMkLst>
        </pc:spChg>
        <pc:spChg chg="mod">
          <ac:chgData name="Dominik Kühn" userId="066a66c9-6cfb-47c0-9bad-5a7d19f6c87f" providerId="ADAL" clId="{7851CEE2-2DC4-43C5-B984-3F152C3395C3}" dt="2022-12-20T10:44:50.896" v="5020" actId="20577"/>
          <ac:spMkLst>
            <pc:docMk/>
            <pc:sldMk cId="1302475409" sldId="4181"/>
            <ac:spMk id="28" creationId="{00F1717A-40C4-75E3-21DC-DAA15ACA9AF8}"/>
          </ac:spMkLst>
        </pc:spChg>
        <pc:spChg chg="del">
          <ac:chgData name="Dominik Kühn" userId="066a66c9-6cfb-47c0-9bad-5a7d19f6c87f" providerId="ADAL" clId="{7851CEE2-2DC4-43C5-B984-3F152C3395C3}" dt="2022-12-20T13:52:13.400" v="6539" actId="478"/>
          <ac:spMkLst>
            <pc:docMk/>
            <pc:sldMk cId="1302475409" sldId="4181"/>
            <ac:spMk id="29" creationId="{72463A5A-17A0-B59B-2637-7D2B9D555D03}"/>
          </ac:spMkLst>
        </pc:spChg>
        <pc:picChg chg="mod">
          <ac:chgData name="Dominik Kühn" userId="066a66c9-6cfb-47c0-9bad-5a7d19f6c87f" providerId="ADAL" clId="{7851CEE2-2DC4-43C5-B984-3F152C3395C3}" dt="2022-12-20T13:42:28.102" v="6365" actId="14826"/>
          <ac:picMkLst>
            <pc:docMk/>
            <pc:sldMk cId="1302475409" sldId="4181"/>
            <ac:picMk id="8" creationId="{F3C2C9B6-EE8E-7E70-BED8-6922B053545D}"/>
          </ac:picMkLst>
        </pc:picChg>
        <pc:picChg chg="del mod">
          <ac:chgData name="Dominik Kühn" userId="066a66c9-6cfb-47c0-9bad-5a7d19f6c87f" providerId="ADAL" clId="{7851CEE2-2DC4-43C5-B984-3F152C3395C3}" dt="2022-12-20T11:33:46.502" v="6060" actId="478"/>
          <ac:picMkLst>
            <pc:docMk/>
            <pc:sldMk cId="1302475409" sldId="4181"/>
            <ac:picMk id="10" creationId="{969DCF63-44AC-99A0-5480-56AEC6DA425C}"/>
          </ac:picMkLst>
        </pc:picChg>
        <pc:picChg chg="add del mod">
          <ac:chgData name="Dominik Kühn" userId="066a66c9-6cfb-47c0-9bad-5a7d19f6c87f" providerId="ADAL" clId="{7851CEE2-2DC4-43C5-B984-3F152C3395C3}" dt="2022-12-20T13:36:35.326" v="6362" actId="29295"/>
          <ac:picMkLst>
            <pc:docMk/>
            <pc:sldMk cId="1302475409" sldId="4181"/>
            <ac:picMk id="12" creationId="{47D19C21-A106-D54F-18CE-CA9B3C79C14D}"/>
          </ac:picMkLst>
        </pc:picChg>
        <pc:picChg chg="add mod">
          <ac:chgData name="Dominik Kühn" userId="066a66c9-6cfb-47c0-9bad-5a7d19f6c87f" providerId="ADAL" clId="{7851CEE2-2DC4-43C5-B984-3F152C3395C3}" dt="2022-12-20T11:33:47.650" v="6061"/>
          <ac:picMkLst>
            <pc:docMk/>
            <pc:sldMk cId="1302475409" sldId="4181"/>
            <ac:picMk id="14" creationId="{E1656F04-68C0-B356-3FA9-CE30D8EF2C95}"/>
          </ac:picMkLst>
        </pc:picChg>
        <pc:picChg chg="add del mod ord">
          <ac:chgData name="Dominik Kühn" userId="066a66c9-6cfb-47c0-9bad-5a7d19f6c87f" providerId="ADAL" clId="{7851CEE2-2DC4-43C5-B984-3F152C3395C3}" dt="2022-12-20T13:31:30.160" v="6328" actId="478"/>
          <ac:picMkLst>
            <pc:docMk/>
            <pc:sldMk cId="1302475409" sldId="4181"/>
            <ac:picMk id="15" creationId="{5A4C7263-7381-7E32-9DD3-CB3743F03AB6}"/>
          </ac:picMkLst>
        </pc:picChg>
        <pc:picChg chg="add mod ord">
          <ac:chgData name="Dominik Kühn" userId="066a66c9-6cfb-47c0-9bad-5a7d19f6c87f" providerId="ADAL" clId="{7851CEE2-2DC4-43C5-B984-3F152C3395C3}" dt="2022-12-20T13:31:42.544" v="6332" actId="1076"/>
          <ac:picMkLst>
            <pc:docMk/>
            <pc:sldMk cId="1302475409" sldId="4181"/>
            <ac:picMk id="19" creationId="{070B650C-3BB7-D65E-EAEA-8BC25720F4A8}"/>
          </ac:picMkLst>
        </pc:picChg>
        <pc:cxnChg chg="add mod">
          <ac:chgData name="Dominik Kühn" userId="066a66c9-6cfb-47c0-9bad-5a7d19f6c87f" providerId="ADAL" clId="{7851CEE2-2DC4-43C5-B984-3F152C3395C3}" dt="2022-12-20T07:36:53.417" v="4310"/>
          <ac:cxnSpMkLst>
            <pc:docMk/>
            <pc:sldMk cId="1302475409" sldId="4181"/>
            <ac:cxnSpMk id="16" creationId="{037B4B07-2044-A0C8-C8C0-303BDB8BF287}"/>
          </ac:cxnSpMkLst>
        </pc:cxnChg>
        <pc:cxnChg chg="add mod">
          <ac:chgData name="Dominik Kühn" userId="066a66c9-6cfb-47c0-9bad-5a7d19f6c87f" providerId="ADAL" clId="{7851CEE2-2DC4-43C5-B984-3F152C3395C3}" dt="2022-12-20T07:36:53.417" v="4310"/>
          <ac:cxnSpMkLst>
            <pc:docMk/>
            <pc:sldMk cId="1302475409" sldId="4181"/>
            <ac:cxnSpMk id="18" creationId="{0D7F980A-D7C5-0BD5-FB34-5DB2C6EC42D6}"/>
          </ac:cxnSpMkLst>
        </pc:cxnChg>
        <pc:cxnChg chg="del">
          <ac:chgData name="Dominik Kühn" userId="066a66c9-6cfb-47c0-9bad-5a7d19f6c87f" providerId="ADAL" clId="{7851CEE2-2DC4-43C5-B984-3F152C3395C3}" dt="2022-12-20T07:36:43.051" v="4306" actId="478"/>
          <ac:cxnSpMkLst>
            <pc:docMk/>
            <pc:sldMk cId="1302475409" sldId="4181"/>
            <ac:cxnSpMk id="19" creationId="{4C248946-B64E-270B-FF39-5A7CDD383B80}"/>
          </ac:cxnSpMkLst>
        </pc:cxnChg>
        <pc:cxnChg chg="del">
          <ac:chgData name="Dominik Kühn" userId="066a66c9-6cfb-47c0-9bad-5a7d19f6c87f" providerId="ADAL" clId="{7851CEE2-2DC4-43C5-B984-3F152C3395C3}" dt="2022-12-20T07:36:44.325" v="4307" actId="478"/>
          <ac:cxnSpMkLst>
            <pc:docMk/>
            <pc:sldMk cId="1302475409" sldId="4181"/>
            <ac:cxnSpMk id="21" creationId="{44267DA3-A72C-D4D2-5AC0-9F8060C4442E}"/>
          </ac:cxnSpMkLst>
        </pc:cxnChg>
      </pc:sldChg>
      <pc:sldChg chg="addSp delSp modSp new mod">
        <pc:chgData name="Dominik Kühn" userId="066a66c9-6cfb-47c0-9bad-5a7d19f6c87f" providerId="ADAL" clId="{7851CEE2-2DC4-43C5-B984-3F152C3395C3}" dt="2022-12-20T11:06:34.853" v="5419" actId="20577"/>
        <pc:sldMkLst>
          <pc:docMk/>
          <pc:sldMk cId="456820757" sldId="4182"/>
        </pc:sldMkLst>
        <pc:spChg chg="del">
          <ac:chgData name="Dominik Kühn" userId="066a66c9-6cfb-47c0-9bad-5a7d19f6c87f" providerId="ADAL" clId="{7851CEE2-2DC4-43C5-B984-3F152C3395C3}" dt="2022-12-20T10:56:13.505" v="5045" actId="478"/>
          <ac:spMkLst>
            <pc:docMk/>
            <pc:sldMk cId="456820757" sldId="4182"/>
            <ac:spMk id="2" creationId="{8E84DBBA-7DDA-BE77-FAD9-D0E45BA2EBA3}"/>
          </ac:spMkLst>
        </pc:spChg>
        <pc:spChg chg="mod">
          <ac:chgData name="Dominik Kühn" userId="066a66c9-6cfb-47c0-9bad-5a7d19f6c87f" providerId="ADAL" clId="{7851CEE2-2DC4-43C5-B984-3F152C3395C3}" dt="2022-12-20T10:55:47.170" v="5042" actId="20577"/>
          <ac:spMkLst>
            <pc:docMk/>
            <pc:sldMk cId="456820757" sldId="4182"/>
            <ac:spMk id="4" creationId="{15D185FB-A681-8F41-A805-D67EA8DBFC7A}"/>
          </ac:spMkLst>
        </pc:spChg>
        <pc:spChg chg="del">
          <ac:chgData name="Dominik Kühn" userId="066a66c9-6cfb-47c0-9bad-5a7d19f6c87f" providerId="ADAL" clId="{7851CEE2-2DC4-43C5-B984-3F152C3395C3}" dt="2022-12-20T10:55:49.806" v="5043" actId="478"/>
          <ac:spMkLst>
            <pc:docMk/>
            <pc:sldMk cId="456820757" sldId="4182"/>
            <ac:spMk id="5" creationId="{E7E5B64F-62CF-786E-3E31-72130FB1F485}"/>
          </ac:spMkLst>
        </pc:spChg>
        <pc:spChg chg="del">
          <ac:chgData name="Dominik Kühn" userId="066a66c9-6cfb-47c0-9bad-5a7d19f6c87f" providerId="ADAL" clId="{7851CEE2-2DC4-43C5-B984-3F152C3395C3}" dt="2022-12-20T10:55:50.662" v="5044" actId="478"/>
          <ac:spMkLst>
            <pc:docMk/>
            <pc:sldMk cId="456820757" sldId="4182"/>
            <ac:spMk id="6" creationId="{C244DA1A-E55A-BB59-5C92-C0D1C557AE2C}"/>
          </ac:spMkLst>
        </pc:spChg>
        <pc:spChg chg="add del">
          <ac:chgData name="Dominik Kühn" userId="066a66c9-6cfb-47c0-9bad-5a7d19f6c87f" providerId="ADAL" clId="{7851CEE2-2DC4-43C5-B984-3F152C3395C3}" dt="2022-12-20T10:59:17.794" v="5083" actId="478"/>
          <ac:spMkLst>
            <pc:docMk/>
            <pc:sldMk cId="456820757" sldId="4182"/>
            <ac:spMk id="23" creationId="{33F841DD-8610-B9C6-5434-0420E88A97E3}"/>
          </ac:spMkLst>
        </pc:spChg>
        <pc:spChg chg="add mod">
          <ac:chgData name="Dominik Kühn" userId="066a66c9-6cfb-47c0-9bad-5a7d19f6c87f" providerId="ADAL" clId="{7851CEE2-2DC4-43C5-B984-3F152C3395C3}" dt="2022-12-20T11:03:13.207" v="5400" actId="1076"/>
          <ac:spMkLst>
            <pc:docMk/>
            <pc:sldMk cId="456820757" sldId="4182"/>
            <ac:spMk id="24" creationId="{7984918A-37AA-515D-5683-898328D4C7B9}"/>
          </ac:spMkLst>
        </pc:spChg>
        <pc:spChg chg="add mod">
          <ac:chgData name="Dominik Kühn" userId="066a66c9-6cfb-47c0-9bad-5a7d19f6c87f" providerId="ADAL" clId="{7851CEE2-2DC4-43C5-B984-3F152C3395C3}" dt="2022-12-20T11:03:20.629" v="5402" actId="1076"/>
          <ac:spMkLst>
            <pc:docMk/>
            <pc:sldMk cId="456820757" sldId="4182"/>
            <ac:spMk id="25" creationId="{5A5E98F0-95BE-1E51-9AD5-4AE7E60F7C5E}"/>
          </ac:spMkLst>
        </pc:spChg>
        <pc:spChg chg="add mod">
          <ac:chgData name="Dominik Kühn" userId="066a66c9-6cfb-47c0-9bad-5a7d19f6c87f" providerId="ADAL" clId="{7851CEE2-2DC4-43C5-B984-3F152C3395C3}" dt="2022-12-20T11:06:34.853" v="5419" actId="20577"/>
          <ac:spMkLst>
            <pc:docMk/>
            <pc:sldMk cId="456820757" sldId="4182"/>
            <ac:spMk id="26" creationId="{18D03818-9620-EC68-7B16-18580D96CA96}"/>
          </ac:spMkLst>
        </pc:spChg>
        <pc:picChg chg="add mod">
          <ac:chgData name="Dominik Kühn" userId="066a66c9-6cfb-47c0-9bad-5a7d19f6c87f" providerId="ADAL" clId="{7851CEE2-2DC4-43C5-B984-3F152C3395C3}" dt="2022-12-20T10:56:39.803" v="5049" actId="962"/>
          <ac:picMkLst>
            <pc:docMk/>
            <pc:sldMk cId="456820757" sldId="4182"/>
            <ac:picMk id="8" creationId="{917FB3AD-A41E-8463-58A7-744D11987AF1}"/>
          </ac:picMkLst>
        </pc:picChg>
        <pc:picChg chg="add mod">
          <ac:chgData name="Dominik Kühn" userId="066a66c9-6cfb-47c0-9bad-5a7d19f6c87f" providerId="ADAL" clId="{7851CEE2-2DC4-43C5-B984-3F152C3395C3}" dt="2022-12-20T10:56:58.482" v="5058" actId="1076"/>
          <ac:picMkLst>
            <pc:docMk/>
            <pc:sldMk cId="456820757" sldId="4182"/>
            <ac:picMk id="10" creationId="{49C3B254-A8FB-3028-934A-D16C99D6DCA8}"/>
          </ac:picMkLst>
        </pc:picChg>
        <pc:picChg chg="add mod">
          <ac:chgData name="Dominik Kühn" userId="066a66c9-6cfb-47c0-9bad-5a7d19f6c87f" providerId="ADAL" clId="{7851CEE2-2DC4-43C5-B984-3F152C3395C3}" dt="2022-12-20T10:56:58.482" v="5058" actId="1076"/>
          <ac:picMkLst>
            <pc:docMk/>
            <pc:sldMk cId="456820757" sldId="4182"/>
            <ac:picMk id="12" creationId="{7FDF2BDC-CC55-1038-49C8-7CDF5DC6BA85}"/>
          </ac:picMkLst>
        </pc:picChg>
        <pc:picChg chg="add mod">
          <ac:chgData name="Dominik Kühn" userId="066a66c9-6cfb-47c0-9bad-5a7d19f6c87f" providerId="ADAL" clId="{7851CEE2-2DC4-43C5-B984-3F152C3395C3}" dt="2022-12-20T11:02:40.118" v="5392" actId="1076"/>
          <ac:picMkLst>
            <pc:docMk/>
            <pc:sldMk cId="456820757" sldId="4182"/>
            <ac:picMk id="18" creationId="{FA8C0D5B-7858-31F3-186A-71563C12E4F5}"/>
          </ac:picMkLst>
        </pc:picChg>
        <pc:picChg chg="add mod">
          <ac:chgData name="Dominik Kühn" userId="066a66c9-6cfb-47c0-9bad-5a7d19f6c87f" providerId="ADAL" clId="{7851CEE2-2DC4-43C5-B984-3F152C3395C3}" dt="2022-12-20T11:02:49.597" v="5395" actId="1076"/>
          <ac:picMkLst>
            <pc:docMk/>
            <pc:sldMk cId="456820757" sldId="4182"/>
            <ac:picMk id="20" creationId="{29832FE2-84C7-F71D-12A4-54ACFE4AAE11}"/>
          </ac:picMkLst>
        </pc:picChg>
        <pc:picChg chg="add mod">
          <ac:chgData name="Dominik Kühn" userId="066a66c9-6cfb-47c0-9bad-5a7d19f6c87f" providerId="ADAL" clId="{7851CEE2-2DC4-43C5-B984-3F152C3395C3}" dt="2022-12-20T11:02:43.934" v="5394" actId="1076"/>
          <ac:picMkLst>
            <pc:docMk/>
            <pc:sldMk cId="456820757" sldId="4182"/>
            <ac:picMk id="22" creationId="{DFE86EEE-8274-8804-0060-F7F9FA1A8636}"/>
          </ac:picMkLst>
        </pc:picChg>
        <pc:cxnChg chg="add mod">
          <ac:chgData name="Dominik Kühn" userId="066a66c9-6cfb-47c0-9bad-5a7d19f6c87f" providerId="ADAL" clId="{7851CEE2-2DC4-43C5-B984-3F152C3395C3}" dt="2022-12-20T10:57:19.780" v="5061" actId="208"/>
          <ac:cxnSpMkLst>
            <pc:docMk/>
            <pc:sldMk cId="456820757" sldId="4182"/>
            <ac:cxnSpMk id="14" creationId="{1491966B-C2F7-EF09-EA84-42CD0178F40F}"/>
          </ac:cxnSpMkLst>
        </pc:cxnChg>
        <pc:cxnChg chg="add mod">
          <ac:chgData name="Dominik Kühn" userId="066a66c9-6cfb-47c0-9bad-5a7d19f6c87f" providerId="ADAL" clId="{7851CEE2-2DC4-43C5-B984-3F152C3395C3}" dt="2022-12-20T10:57:26.130" v="5064" actId="14100"/>
          <ac:cxnSpMkLst>
            <pc:docMk/>
            <pc:sldMk cId="456820757" sldId="4182"/>
            <ac:cxnSpMk id="15" creationId="{0E0E24D0-4820-BDA0-B723-918D53ECF815}"/>
          </ac:cxnSpMkLst>
        </pc:cxnChg>
      </pc:sldChg>
    </pc:docChg>
  </pc:docChgLst>
  <pc:docChgLst>
    <pc:chgData name="Olga Baladron" userId="4f7ddcbc-7724-4ae2-a3bb-db7fc7112210" providerId="ADAL" clId="{2731ECA4-1439-4A10-A940-6FE654891D86}"/>
    <pc:docChg chg="custSel modSld">
      <pc:chgData name="Olga Baladron" userId="4f7ddcbc-7724-4ae2-a3bb-db7fc7112210" providerId="ADAL" clId="{2731ECA4-1439-4A10-A940-6FE654891D86}" dt="2023-03-03T14:47:51.485" v="168" actId="20577"/>
      <pc:docMkLst>
        <pc:docMk/>
      </pc:docMkLst>
      <pc:sldChg chg="modSp mod">
        <pc:chgData name="Olga Baladron" userId="4f7ddcbc-7724-4ae2-a3bb-db7fc7112210" providerId="ADAL" clId="{2731ECA4-1439-4A10-A940-6FE654891D86}" dt="2023-03-03T14:38:07.411" v="50" actId="20577"/>
        <pc:sldMkLst>
          <pc:docMk/>
          <pc:sldMk cId="3523479404" sldId="265"/>
        </pc:sldMkLst>
        <pc:spChg chg="mod">
          <ac:chgData name="Olga Baladron" userId="4f7ddcbc-7724-4ae2-a3bb-db7fc7112210" providerId="ADAL" clId="{2731ECA4-1439-4A10-A940-6FE654891D86}" dt="2023-03-03T14:38:07.411" v="50" actId="20577"/>
          <ac:spMkLst>
            <pc:docMk/>
            <pc:sldMk cId="3523479404" sldId="265"/>
            <ac:spMk id="7" creationId="{0563E64D-6268-895E-B12C-B11EC154571E}"/>
          </ac:spMkLst>
        </pc:spChg>
      </pc:sldChg>
      <pc:sldChg chg="modSp mod">
        <pc:chgData name="Olga Baladron" userId="4f7ddcbc-7724-4ae2-a3bb-db7fc7112210" providerId="ADAL" clId="{2731ECA4-1439-4A10-A940-6FE654891D86}" dt="2023-03-03T14:47:51.485" v="168" actId="20577"/>
        <pc:sldMkLst>
          <pc:docMk/>
          <pc:sldMk cId="3846785837" sldId="1620"/>
        </pc:sldMkLst>
        <pc:spChg chg="mod">
          <ac:chgData name="Olga Baladron" userId="4f7ddcbc-7724-4ae2-a3bb-db7fc7112210" providerId="ADAL" clId="{2731ECA4-1439-4A10-A940-6FE654891D86}" dt="2023-03-03T14:47:51.485" v="168" actId="20577"/>
          <ac:spMkLst>
            <pc:docMk/>
            <pc:sldMk cId="3846785837" sldId="1620"/>
            <ac:spMk id="5" creationId="{5991B15E-43A7-423C-857B-4F402F38F450}"/>
          </ac:spMkLst>
        </pc:spChg>
      </pc:sldChg>
      <pc:sldChg chg="modSp mod">
        <pc:chgData name="Olga Baladron" userId="4f7ddcbc-7724-4ae2-a3bb-db7fc7112210" providerId="ADAL" clId="{2731ECA4-1439-4A10-A940-6FE654891D86}" dt="2023-03-03T14:44:15.983" v="117" actId="20577"/>
        <pc:sldMkLst>
          <pc:docMk/>
          <pc:sldMk cId="4090832373" sldId="4175"/>
        </pc:sldMkLst>
        <pc:spChg chg="mod">
          <ac:chgData name="Olga Baladron" userId="4f7ddcbc-7724-4ae2-a3bb-db7fc7112210" providerId="ADAL" clId="{2731ECA4-1439-4A10-A940-6FE654891D86}" dt="2023-03-03T14:44:15.983" v="117" actId="20577"/>
          <ac:spMkLst>
            <pc:docMk/>
            <pc:sldMk cId="4090832373" sldId="4175"/>
            <ac:spMk id="2" creationId="{4CDF3F2F-5A2B-C949-478E-05F33674AF2F}"/>
          </ac:spMkLst>
        </pc:spChg>
      </pc:sldChg>
      <pc:sldChg chg="modSp mod">
        <pc:chgData name="Olga Baladron" userId="4f7ddcbc-7724-4ae2-a3bb-db7fc7112210" providerId="ADAL" clId="{2731ECA4-1439-4A10-A940-6FE654891D86}" dt="2023-03-03T14:40:53.715" v="105" actId="20577"/>
        <pc:sldMkLst>
          <pc:docMk/>
          <pc:sldMk cId="2228532016" sldId="4176"/>
        </pc:sldMkLst>
        <pc:spChg chg="mod">
          <ac:chgData name="Olga Baladron" userId="4f7ddcbc-7724-4ae2-a3bb-db7fc7112210" providerId="ADAL" clId="{2731ECA4-1439-4A10-A940-6FE654891D86}" dt="2023-03-03T14:40:53.715" v="105" actId="20577"/>
          <ac:spMkLst>
            <pc:docMk/>
            <pc:sldMk cId="2228532016" sldId="4176"/>
            <ac:spMk id="17" creationId="{601447B1-AEC3-849B-A657-7424E6441212}"/>
          </ac:spMkLst>
        </pc:spChg>
      </pc:sldChg>
      <pc:sldChg chg="modSp mod">
        <pc:chgData name="Olga Baladron" userId="4f7ddcbc-7724-4ae2-a3bb-db7fc7112210" providerId="ADAL" clId="{2731ECA4-1439-4A10-A940-6FE654891D86}" dt="2023-03-03T14:46:05.097" v="121" actId="20577"/>
        <pc:sldMkLst>
          <pc:docMk/>
          <pc:sldMk cId="456820757" sldId="4182"/>
        </pc:sldMkLst>
        <pc:spChg chg="mod">
          <ac:chgData name="Olga Baladron" userId="4f7ddcbc-7724-4ae2-a3bb-db7fc7112210" providerId="ADAL" clId="{2731ECA4-1439-4A10-A940-6FE654891D86}" dt="2023-03-03T14:45:33.804" v="119" actId="20577"/>
          <ac:spMkLst>
            <pc:docMk/>
            <pc:sldMk cId="456820757" sldId="4182"/>
            <ac:spMk id="4" creationId="{15D185FB-A681-8F41-A805-D67EA8DBFC7A}"/>
          </ac:spMkLst>
        </pc:spChg>
        <pc:spChg chg="mod">
          <ac:chgData name="Olga Baladron" userId="4f7ddcbc-7724-4ae2-a3bb-db7fc7112210" providerId="ADAL" clId="{2731ECA4-1439-4A10-A940-6FE654891D86}" dt="2023-03-03T14:46:05.097" v="121" actId="20577"/>
          <ac:spMkLst>
            <pc:docMk/>
            <pc:sldMk cId="456820757" sldId="4182"/>
            <ac:spMk id="13" creationId="{445468E1-3EAD-EB1F-D323-AC2CFDAC7703}"/>
          </ac:spMkLst>
        </pc:spChg>
      </pc:sldChg>
      <pc:sldChg chg="modSp mod">
        <pc:chgData name="Olga Baladron" userId="4f7ddcbc-7724-4ae2-a3bb-db7fc7112210" providerId="ADAL" clId="{2731ECA4-1439-4A10-A940-6FE654891D86}" dt="2023-03-03T14:47:13.534" v="150" actId="20577"/>
        <pc:sldMkLst>
          <pc:docMk/>
          <pc:sldMk cId="793877080" sldId="4183"/>
        </pc:sldMkLst>
        <pc:spChg chg="mod">
          <ac:chgData name="Olga Baladron" userId="4f7ddcbc-7724-4ae2-a3bb-db7fc7112210" providerId="ADAL" clId="{2731ECA4-1439-4A10-A940-6FE654891D86}" dt="2023-03-03T14:47:13.534" v="150" actId="20577"/>
          <ac:spMkLst>
            <pc:docMk/>
            <pc:sldMk cId="793877080" sldId="4183"/>
            <ac:spMk id="8" creationId="{E27CE600-17D2-4717-A29B-049FEF5424CD}"/>
          </ac:spMkLst>
        </pc:spChg>
      </pc:sldChg>
      <pc:sldChg chg="modSp mod">
        <pc:chgData name="Olga Baladron" userId="4f7ddcbc-7724-4ae2-a3bb-db7fc7112210" providerId="ADAL" clId="{2731ECA4-1439-4A10-A940-6FE654891D86}" dt="2023-03-03T14:39:39.036" v="57" actId="20577"/>
        <pc:sldMkLst>
          <pc:docMk/>
          <pc:sldMk cId="1233110514" sldId="4184"/>
        </pc:sldMkLst>
        <pc:spChg chg="mod">
          <ac:chgData name="Olga Baladron" userId="4f7ddcbc-7724-4ae2-a3bb-db7fc7112210" providerId="ADAL" clId="{2731ECA4-1439-4A10-A940-6FE654891D86}" dt="2023-03-03T14:39:39.036" v="57" actId="20577"/>
          <ac:spMkLst>
            <pc:docMk/>
            <pc:sldMk cId="1233110514" sldId="4184"/>
            <ac:spMk id="16" creationId="{27AAD8E7-FF08-3F07-A765-D892F734A5F1}"/>
          </ac:spMkLst>
        </pc:spChg>
      </pc:sldChg>
      <pc:sldChg chg="modSp mod">
        <pc:chgData name="Olga Baladron" userId="4f7ddcbc-7724-4ae2-a3bb-db7fc7112210" providerId="ADAL" clId="{2731ECA4-1439-4A10-A940-6FE654891D86}" dt="2023-03-03T14:41:03.271" v="106" actId="20577"/>
        <pc:sldMkLst>
          <pc:docMk/>
          <pc:sldMk cId="3370240746" sldId="4185"/>
        </pc:sldMkLst>
        <pc:spChg chg="mod">
          <ac:chgData name="Olga Baladron" userId="4f7ddcbc-7724-4ae2-a3bb-db7fc7112210" providerId="ADAL" clId="{2731ECA4-1439-4A10-A940-6FE654891D86}" dt="2023-03-03T14:41:03.271" v="106" actId="20577"/>
          <ac:spMkLst>
            <pc:docMk/>
            <pc:sldMk cId="3370240746" sldId="4185"/>
            <ac:spMk id="17" creationId="{601447B1-AEC3-849B-A657-7424E6441212}"/>
          </ac:spMkLst>
        </pc:spChg>
      </pc:sldChg>
    </pc:docChg>
  </pc:docChgLst>
  <pc:docChgLst>
    <pc:chgData name="Dominik Kühn" userId="S::dominik.kuehn@lighttransinternational.onmicrosoft.com::066a66c9-6cfb-47c0-9bad-5a7d19f6c87f" providerId="AD" clId="Web-{EBB6AC25-A931-69E7-AAC7-EF1206B94EEE}"/>
    <pc:docChg chg="modSld">
      <pc:chgData name="Dominik Kühn" userId="S::dominik.kuehn@lighttransinternational.onmicrosoft.com::066a66c9-6cfb-47c0-9bad-5a7d19f6c87f" providerId="AD" clId="Web-{EBB6AC25-A931-69E7-AAC7-EF1206B94EEE}" dt="2022-12-09T13:22:01.148" v="2" actId="20577"/>
      <pc:docMkLst>
        <pc:docMk/>
      </pc:docMkLst>
      <pc:sldChg chg="modSp">
        <pc:chgData name="Dominik Kühn" userId="S::dominik.kuehn@lighttransinternational.onmicrosoft.com::066a66c9-6cfb-47c0-9bad-5a7d19f6c87f" providerId="AD" clId="Web-{EBB6AC25-A931-69E7-AAC7-EF1206B94EEE}" dt="2022-12-09T13:22:01.148" v="2" actId="20577"/>
        <pc:sldMkLst>
          <pc:docMk/>
          <pc:sldMk cId="4090832373" sldId="4175"/>
        </pc:sldMkLst>
        <pc:spChg chg="mod">
          <ac:chgData name="Dominik Kühn" userId="S::dominik.kuehn@lighttransinternational.onmicrosoft.com::066a66c9-6cfb-47c0-9bad-5a7d19f6c87f" providerId="AD" clId="Web-{EBB6AC25-A931-69E7-AAC7-EF1206B94EEE}" dt="2022-12-09T13:22:01.148" v="2" actId="20577"/>
          <ac:spMkLst>
            <pc:docMk/>
            <pc:sldMk cId="4090832373" sldId="4175"/>
            <ac:spMk id="14" creationId="{7827AF2D-BCBA-6250-3C0E-EF745AA670AE}"/>
          </ac:spMkLst>
        </pc:spChg>
      </pc:sldChg>
    </pc:docChg>
  </pc:docChgLst>
  <pc:docChgLst>
    <pc:chgData name="Sohrab Sangini" userId="S::sohrab.sangini@lighttransinternational.onmicrosoft.com::31803b9b-9dcd-4a6e-83c6-e35c4e251fc5" providerId="AD" clId="Web-{198F5590-A1CF-CDEB-A762-AC36C1613930}"/>
    <pc:docChg chg="mod modSld">
      <pc:chgData name="Sohrab Sangini" userId="S::sohrab.sangini@lighttransinternational.onmicrosoft.com::31803b9b-9dcd-4a6e-83c6-e35c4e251fc5" providerId="AD" clId="Web-{198F5590-A1CF-CDEB-A762-AC36C1613930}" dt="2022-12-20T11:49:15.479" v="19"/>
      <pc:docMkLst>
        <pc:docMk/>
      </pc:docMkLst>
      <pc:sldChg chg="addCm modCm">
        <pc:chgData name="Sohrab Sangini" userId="S::sohrab.sangini@lighttransinternational.onmicrosoft.com::31803b9b-9dcd-4a6e-83c6-e35c4e251fc5" providerId="AD" clId="Web-{198F5590-A1CF-CDEB-A762-AC36C1613930}" dt="2022-12-20T09:55:03.734" v="8"/>
        <pc:sldMkLst>
          <pc:docMk/>
          <pc:sldMk cId="3004167955" sldId="4171"/>
        </pc:sldMkLst>
      </pc:sldChg>
      <pc:sldChg chg="addCm">
        <pc:chgData name="Sohrab Sangini" userId="S::sohrab.sangini@lighttransinternational.onmicrosoft.com::31803b9b-9dcd-4a6e-83c6-e35c4e251fc5" providerId="AD" clId="Web-{198F5590-A1CF-CDEB-A762-AC36C1613930}" dt="2022-12-20T11:49:15.479" v="19"/>
        <pc:sldMkLst>
          <pc:docMk/>
          <pc:sldMk cId="1473671700" sldId="4172"/>
        </pc:sldMkLst>
      </pc:sldChg>
      <pc:sldChg chg="addCm modCm">
        <pc:chgData name="Sohrab Sangini" userId="S::sohrab.sangini@lighttransinternational.onmicrosoft.com::31803b9b-9dcd-4a6e-83c6-e35c4e251fc5" providerId="AD" clId="Web-{198F5590-A1CF-CDEB-A762-AC36C1613930}" dt="2022-12-20T09:48:30.391" v="6"/>
        <pc:sldMkLst>
          <pc:docMk/>
          <pc:sldMk cId="1403960986" sldId="4174"/>
        </pc:sldMkLst>
      </pc:sldChg>
      <pc:sldChg chg="addCm">
        <pc:chgData name="Sohrab Sangini" userId="S::sohrab.sangini@lighttransinternational.onmicrosoft.com::31803b9b-9dcd-4a6e-83c6-e35c4e251fc5" providerId="AD" clId="Web-{198F5590-A1CF-CDEB-A762-AC36C1613930}" dt="2022-12-20T09:26:52.219" v="3"/>
        <pc:sldMkLst>
          <pc:docMk/>
          <pc:sldMk cId="4090832373" sldId="4175"/>
        </pc:sldMkLst>
      </pc:sldChg>
      <pc:sldChg chg="addCm modCm">
        <pc:chgData name="Sohrab Sangini" userId="S::sohrab.sangini@lighttransinternational.onmicrosoft.com::31803b9b-9dcd-4a6e-83c6-e35c4e251fc5" providerId="AD" clId="Web-{198F5590-A1CF-CDEB-A762-AC36C1613930}" dt="2022-12-20T09:29:26.209" v="4"/>
        <pc:sldMkLst>
          <pc:docMk/>
          <pc:sldMk cId="2228532016" sldId="4176"/>
        </pc:sldMkLst>
      </pc:sldChg>
      <pc:sldChg chg="addCm modCm">
        <pc:chgData name="Sohrab Sangini" userId="S::sohrab.sangini@lighttransinternational.onmicrosoft.com::31803b9b-9dcd-4a6e-83c6-e35c4e251fc5" providerId="AD" clId="Web-{198F5590-A1CF-CDEB-A762-AC36C1613930}" dt="2022-12-20T11:35:43.033" v="16"/>
        <pc:sldMkLst>
          <pc:docMk/>
          <pc:sldMk cId="2710494000" sldId="4177"/>
        </pc:sldMkLst>
      </pc:sldChg>
      <pc:sldChg chg="addCm">
        <pc:chgData name="Sohrab Sangini" userId="S::sohrab.sangini@lighttransinternational.onmicrosoft.com::31803b9b-9dcd-4a6e-83c6-e35c4e251fc5" providerId="AD" clId="Web-{198F5590-A1CF-CDEB-A762-AC36C1613930}" dt="2022-12-20T10:10:46.424" v="13"/>
        <pc:sldMkLst>
          <pc:docMk/>
          <pc:sldMk cId="1223662928" sldId="4178"/>
        </pc:sldMkLst>
      </pc:sldChg>
      <pc:sldChg chg="addCm">
        <pc:chgData name="Sohrab Sangini" userId="S::sohrab.sangini@lighttransinternational.onmicrosoft.com::31803b9b-9dcd-4a6e-83c6-e35c4e251fc5" providerId="AD" clId="Web-{198F5590-A1CF-CDEB-A762-AC36C1613930}" dt="2022-12-20T11:27:16.518" v="14"/>
        <pc:sldMkLst>
          <pc:docMk/>
          <pc:sldMk cId="292846070" sldId="4179"/>
        </pc:sldMkLst>
      </pc:sldChg>
      <pc:sldChg chg="addCm modCm">
        <pc:chgData name="Sohrab Sangini" userId="S::sohrab.sangini@lighttransinternational.onmicrosoft.com::31803b9b-9dcd-4a6e-83c6-e35c4e251fc5" providerId="AD" clId="Web-{198F5590-A1CF-CDEB-A762-AC36C1613930}" dt="2022-12-20T10:03:33.362" v="11"/>
        <pc:sldMkLst>
          <pc:docMk/>
          <pc:sldMk cId="1436339402" sldId="4180"/>
        </pc:sldMkLst>
      </pc:sldChg>
      <pc:sldChg chg="addCm">
        <pc:chgData name="Sohrab Sangini" userId="S::sohrab.sangini@lighttransinternational.onmicrosoft.com::31803b9b-9dcd-4a6e-83c6-e35c4e251fc5" providerId="AD" clId="Web-{198F5590-A1CF-CDEB-A762-AC36C1613930}" dt="2022-12-20T10:04:27.723" v="12"/>
        <pc:sldMkLst>
          <pc:docMk/>
          <pc:sldMk cId="1302475409" sldId="4181"/>
        </pc:sldMkLst>
      </pc:sldChg>
      <pc:sldChg chg="modSp">
        <pc:chgData name="Sohrab Sangini" userId="S::sohrab.sangini@lighttransinternational.onmicrosoft.com::31803b9b-9dcd-4a6e-83c6-e35c4e251fc5" providerId="AD" clId="Web-{198F5590-A1CF-CDEB-A762-AC36C1613930}" dt="2022-12-20T11:45:19.003" v="18" actId="20577"/>
        <pc:sldMkLst>
          <pc:docMk/>
          <pc:sldMk cId="456820757" sldId="4182"/>
        </pc:sldMkLst>
        <pc:spChg chg="mod">
          <ac:chgData name="Sohrab Sangini" userId="S::sohrab.sangini@lighttransinternational.onmicrosoft.com::31803b9b-9dcd-4a6e-83c6-e35c4e251fc5" providerId="AD" clId="Web-{198F5590-A1CF-CDEB-A762-AC36C1613930}" dt="2022-12-20T11:45:19.003" v="18" actId="20577"/>
          <ac:spMkLst>
            <pc:docMk/>
            <pc:sldMk cId="456820757" sldId="4182"/>
            <ac:spMk id="26" creationId="{18D03818-9620-EC68-7B16-18580D96CA96}"/>
          </ac:spMkLst>
        </pc:spChg>
      </pc:sldChg>
    </pc:docChg>
  </pc:docChgLst>
  <pc:docChgLst>
    <pc:chgData name="Stefan Steiner" userId="S::stefan.steiner@lighttransinternational.onmicrosoft.com::a366084f-7b3c-4454-89a0-74d1d7bfb819" providerId="AD" clId="Web-{BEA3D7B1-B3CF-E304-38E0-F0D3E0B652C4}"/>
    <pc:docChg chg="modSld">
      <pc:chgData name="Stefan Steiner" userId="S::stefan.steiner@lighttransinternational.onmicrosoft.com::a366084f-7b3c-4454-89a0-74d1d7bfb819" providerId="AD" clId="Web-{BEA3D7B1-B3CF-E304-38E0-F0D3E0B652C4}" dt="2023-03-07T15:28:28.154" v="10" actId="20577"/>
      <pc:docMkLst>
        <pc:docMk/>
      </pc:docMkLst>
      <pc:sldChg chg="modSp">
        <pc:chgData name="Stefan Steiner" userId="S::stefan.steiner@lighttransinternational.onmicrosoft.com::a366084f-7b3c-4454-89a0-74d1d7bfb819" providerId="AD" clId="Web-{BEA3D7B1-B3CF-E304-38E0-F0D3E0B652C4}" dt="2023-03-07T15:28:28.154" v="10" actId="20577"/>
        <pc:sldMkLst>
          <pc:docMk/>
          <pc:sldMk cId="3523479404" sldId="265"/>
        </pc:sldMkLst>
        <pc:spChg chg="mod">
          <ac:chgData name="Stefan Steiner" userId="S::stefan.steiner@lighttransinternational.onmicrosoft.com::a366084f-7b3c-4454-89a0-74d1d7bfb819" providerId="AD" clId="Web-{BEA3D7B1-B3CF-E304-38E0-F0D3E0B652C4}" dt="2023-03-07T15:28:28.154" v="10" actId="20577"/>
          <ac:spMkLst>
            <pc:docMk/>
            <pc:sldMk cId="3523479404" sldId="265"/>
            <ac:spMk id="7" creationId="{0563E64D-6268-895E-B12C-B11EC154571E}"/>
          </ac:spMkLst>
        </pc:spChg>
      </pc:sldChg>
    </pc:docChg>
  </pc:docChgLst>
  <pc:docChgLst>
    <pc:chgData name="Dominik Kühn" userId="066a66c9-6cfb-47c0-9bad-5a7d19f6c87f" providerId="ADAL" clId="{13D8E69D-F37B-4C77-9F41-4A0826E25846}"/>
    <pc:docChg chg="undo custSel addSld delSld modSld sldOrd">
      <pc:chgData name="Dominik Kühn" userId="066a66c9-6cfb-47c0-9bad-5a7d19f6c87f" providerId="ADAL" clId="{13D8E69D-F37B-4C77-9F41-4A0826E25846}" dt="2023-03-08T10:21:02.077" v="4854" actId="2085"/>
      <pc:docMkLst>
        <pc:docMk/>
      </pc:docMkLst>
      <pc:sldChg chg="modSp mod">
        <pc:chgData name="Dominik Kühn" userId="066a66c9-6cfb-47c0-9bad-5a7d19f6c87f" providerId="ADAL" clId="{13D8E69D-F37B-4C77-9F41-4A0826E25846}" dt="2023-03-01T10:47:07.643" v="4464" actId="20577"/>
        <pc:sldMkLst>
          <pc:docMk/>
          <pc:sldMk cId="613553604" sldId="256"/>
        </pc:sldMkLst>
        <pc:spChg chg="mod">
          <ac:chgData name="Dominik Kühn" userId="066a66c9-6cfb-47c0-9bad-5a7d19f6c87f" providerId="ADAL" clId="{13D8E69D-F37B-4C77-9F41-4A0826E25846}" dt="2023-03-01T10:47:07.643" v="4464" actId="20577"/>
          <ac:spMkLst>
            <pc:docMk/>
            <pc:sldMk cId="613553604" sldId="256"/>
            <ac:spMk id="2" creationId="{168B2ECE-3C82-70D4-D1FA-B70F0E5AA790}"/>
          </ac:spMkLst>
        </pc:spChg>
      </pc:sldChg>
      <pc:sldChg chg="modSp mod addCm">
        <pc:chgData name="Dominik Kühn" userId="066a66c9-6cfb-47c0-9bad-5a7d19f6c87f" providerId="ADAL" clId="{13D8E69D-F37B-4C77-9F41-4A0826E25846}" dt="2023-02-28T15:46:33.064" v="4453" actId="14826"/>
        <pc:sldMkLst>
          <pc:docMk/>
          <pc:sldMk cId="3523479404" sldId="265"/>
        </pc:sldMkLst>
        <pc:spChg chg="mod">
          <ac:chgData name="Dominik Kühn" userId="066a66c9-6cfb-47c0-9bad-5a7d19f6c87f" providerId="ADAL" clId="{13D8E69D-F37B-4C77-9F41-4A0826E25846}" dt="2023-02-23T11:31:54.506" v="1980" actId="20577"/>
          <ac:spMkLst>
            <pc:docMk/>
            <pc:sldMk cId="3523479404" sldId="265"/>
            <ac:spMk id="7" creationId="{0563E64D-6268-895E-B12C-B11EC154571E}"/>
          </ac:spMkLst>
        </pc:spChg>
        <pc:picChg chg="mod">
          <ac:chgData name="Dominik Kühn" userId="066a66c9-6cfb-47c0-9bad-5a7d19f6c87f" providerId="ADAL" clId="{13D8E69D-F37B-4C77-9F41-4A0826E25846}" dt="2023-02-28T15:46:33.064" v="4453" actId="14826"/>
          <ac:picMkLst>
            <pc:docMk/>
            <pc:sldMk cId="3523479404" sldId="265"/>
            <ac:picMk id="8" creationId="{D4677CD2-F3AA-0944-74EE-63F01655F962}"/>
          </ac:picMkLst>
        </pc:picChg>
      </pc:sldChg>
      <pc:sldChg chg="delSp modSp mod">
        <pc:chgData name="Dominik Kühn" userId="066a66c9-6cfb-47c0-9bad-5a7d19f6c87f" providerId="ADAL" clId="{13D8E69D-F37B-4C77-9F41-4A0826E25846}" dt="2023-02-23T11:36:24.121" v="2385" actId="20577"/>
        <pc:sldMkLst>
          <pc:docMk/>
          <pc:sldMk cId="3846785837" sldId="1620"/>
        </pc:sldMkLst>
        <pc:spChg chg="mod">
          <ac:chgData name="Dominik Kühn" userId="066a66c9-6cfb-47c0-9bad-5a7d19f6c87f" providerId="ADAL" clId="{13D8E69D-F37B-4C77-9F41-4A0826E25846}" dt="2023-02-23T11:36:24.121" v="2385" actId="20577"/>
          <ac:spMkLst>
            <pc:docMk/>
            <pc:sldMk cId="3846785837" sldId="1620"/>
            <ac:spMk id="5" creationId="{5991B15E-43A7-423C-857B-4F402F38F450}"/>
          </ac:spMkLst>
        </pc:spChg>
        <pc:picChg chg="del">
          <ac:chgData name="Dominik Kühn" userId="066a66c9-6cfb-47c0-9bad-5a7d19f6c87f" providerId="ADAL" clId="{13D8E69D-F37B-4C77-9F41-4A0826E25846}" dt="2023-02-23T11:19:07.337" v="1031" actId="478"/>
          <ac:picMkLst>
            <pc:docMk/>
            <pc:sldMk cId="3846785837" sldId="1620"/>
            <ac:picMk id="7" creationId="{6CE42D0B-0C90-589F-EF3D-B253560F3AE3}"/>
          </ac:picMkLst>
        </pc:picChg>
      </pc:sldChg>
      <pc:sldChg chg="modSp mod">
        <pc:chgData name="Dominik Kühn" userId="066a66c9-6cfb-47c0-9bad-5a7d19f6c87f" providerId="ADAL" clId="{13D8E69D-F37B-4C77-9F41-4A0826E25846}" dt="2023-02-23T11:35:37.871" v="2184" actId="20577"/>
        <pc:sldMkLst>
          <pc:docMk/>
          <pc:sldMk cId="4088531725" sldId="1643"/>
        </pc:sldMkLst>
        <pc:spChg chg="mod">
          <ac:chgData name="Dominik Kühn" userId="066a66c9-6cfb-47c0-9bad-5a7d19f6c87f" providerId="ADAL" clId="{13D8E69D-F37B-4C77-9F41-4A0826E25846}" dt="2023-02-23T11:35:37.871" v="2184" actId="20577"/>
          <ac:spMkLst>
            <pc:docMk/>
            <pc:sldMk cId="4088531725" sldId="1643"/>
            <ac:spMk id="5" creationId="{D2E30678-3524-4C70-A285-8B9AB0CA2444}"/>
          </ac:spMkLst>
        </pc:spChg>
      </pc:sldChg>
      <pc:sldChg chg="modSp mod">
        <pc:chgData name="Dominik Kühn" userId="066a66c9-6cfb-47c0-9bad-5a7d19f6c87f" providerId="ADAL" clId="{13D8E69D-F37B-4C77-9F41-4A0826E25846}" dt="2023-02-23T11:34:26.717" v="1984" actId="20577"/>
        <pc:sldMkLst>
          <pc:docMk/>
          <pc:sldMk cId="476862424" sldId="4163"/>
        </pc:sldMkLst>
        <pc:graphicFrameChg chg="mod modGraphic">
          <ac:chgData name="Dominik Kühn" userId="066a66c9-6cfb-47c0-9bad-5a7d19f6c87f" providerId="ADAL" clId="{13D8E69D-F37B-4C77-9F41-4A0826E25846}" dt="2023-02-23T11:34:26.717" v="1984" actId="20577"/>
          <ac:graphicFrameMkLst>
            <pc:docMk/>
            <pc:sldMk cId="476862424" sldId="4163"/>
            <ac:graphicFrameMk id="7" creationId="{6E878577-9A9B-46B7-BBCC-BEE5B96F8405}"/>
          </ac:graphicFrameMkLst>
        </pc:graphicFrameChg>
      </pc:sldChg>
      <pc:sldChg chg="del">
        <pc:chgData name="Dominik Kühn" userId="066a66c9-6cfb-47c0-9bad-5a7d19f6c87f" providerId="ADAL" clId="{13D8E69D-F37B-4C77-9F41-4A0826E25846}" dt="2023-02-22T10:48:51.616" v="601" actId="47"/>
        <pc:sldMkLst>
          <pc:docMk/>
          <pc:sldMk cId="3004167955" sldId="4171"/>
        </pc:sldMkLst>
      </pc:sldChg>
      <pc:sldChg chg="addSp delSp modSp mod">
        <pc:chgData name="Dominik Kühn" userId="066a66c9-6cfb-47c0-9bad-5a7d19f6c87f" providerId="ADAL" clId="{13D8E69D-F37B-4C77-9F41-4A0826E25846}" dt="2023-03-08T10:21:02.077" v="4854" actId="2085"/>
        <pc:sldMkLst>
          <pc:docMk/>
          <pc:sldMk cId="1473671700" sldId="4172"/>
        </pc:sldMkLst>
        <pc:spChg chg="add del mod">
          <ac:chgData name="Dominik Kühn" userId="066a66c9-6cfb-47c0-9bad-5a7d19f6c87f" providerId="ADAL" clId="{13D8E69D-F37B-4C77-9F41-4A0826E25846}" dt="2023-03-08T08:28:14.939" v="4775" actId="478"/>
          <ac:spMkLst>
            <pc:docMk/>
            <pc:sldMk cId="1473671700" sldId="4172"/>
            <ac:spMk id="4" creationId="{302F5808-2F7E-3DA5-D288-056113E3540F}"/>
          </ac:spMkLst>
        </pc:spChg>
        <pc:picChg chg="add mod">
          <ac:chgData name="Dominik Kühn" userId="066a66c9-6cfb-47c0-9bad-5a7d19f6c87f" providerId="ADAL" clId="{13D8E69D-F37B-4C77-9F41-4A0826E25846}" dt="2023-03-08T09:58:37.478" v="4810" actId="14826"/>
          <ac:picMkLst>
            <pc:docMk/>
            <pc:sldMk cId="1473671700" sldId="4172"/>
            <ac:picMk id="6" creationId="{A4344727-94DB-C80E-E2AE-E2ED7AB0BA13}"/>
          </ac:picMkLst>
        </pc:picChg>
        <pc:picChg chg="del">
          <ac:chgData name="Dominik Kühn" userId="066a66c9-6cfb-47c0-9bad-5a7d19f6c87f" providerId="ADAL" clId="{13D8E69D-F37B-4C77-9F41-4A0826E25846}" dt="2023-02-23T11:19:09.684" v="1033" actId="478"/>
          <ac:picMkLst>
            <pc:docMk/>
            <pc:sldMk cId="1473671700" sldId="4172"/>
            <ac:picMk id="9" creationId="{61E27E7B-AB17-9941-3220-4E429AE11236}"/>
          </ac:picMkLst>
        </pc:picChg>
        <pc:picChg chg="add mod ord">
          <ac:chgData name="Dominik Kühn" userId="066a66c9-6cfb-47c0-9bad-5a7d19f6c87f" providerId="ADAL" clId="{13D8E69D-F37B-4C77-9F41-4A0826E25846}" dt="2023-03-08T10:15:47.217" v="4839" actId="1076"/>
          <ac:picMkLst>
            <pc:docMk/>
            <pc:sldMk cId="1473671700" sldId="4172"/>
            <ac:picMk id="10" creationId="{3CA6E366-2181-8A86-51D4-18378AC9E0CE}"/>
          </ac:picMkLst>
        </pc:picChg>
        <pc:picChg chg="add mod">
          <ac:chgData name="Dominik Kühn" userId="066a66c9-6cfb-47c0-9bad-5a7d19f6c87f" providerId="ADAL" clId="{13D8E69D-F37B-4C77-9F41-4A0826E25846}" dt="2023-03-08T10:09:30.417" v="4828" actId="14826"/>
          <ac:picMkLst>
            <pc:docMk/>
            <pc:sldMk cId="1473671700" sldId="4172"/>
            <ac:picMk id="11" creationId="{6A718557-11D2-A594-09FD-3CAAA356B500}"/>
          </ac:picMkLst>
        </pc:picChg>
        <pc:picChg chg="mod modCrop">
          <ac:chgData name="Dominik Kühn" userId="066a66c9-6cfb-47c0-9bad-5a7d19f6c87f" providerId="ADAL" clId="{13D8E69D-F37B-4C77-9F41-4A0826E25846}" dt="2023-03-08T10:21:02.077" v="4854" actId="2085"/>
          <ac:picMkLst>
            <pc:docMk/>
            <pc:sldMk cId="1473671700" sldId="4172"/>
            <ac:picMk id="12" creationId="{CE4078D4-9EFF-9F96-BE21-D23C6ED68B57}"/>
          </ac:picMkLst>
        </pc:picChg>
        <pc:picChg chg="del">
          <ac:chgData name="Dominik Kühn" userId="066a66c9-6cfb-47c0-9bad-5a7d19f6c87f" providerId="ADAL" clId="{13D8E69D-F37B-4C77-9F41-4A0826E25846}" dt="2023-02-23T11:19:09.278" v="1032" actId="478"/>
          <ac:picMkLst>
            <pc:docMk/>
            <pc:sldMk cId="1473671700" sldId="4172"/>
            <ac:picMk id="21" creationId="{7D219923-1FB3-0073-E509-6807A6DC5386}"/>
          </ac:picMkLst>
        </pc:picChg>
        <pc:picChg chg="del">
          <ac:chgData name="Dominik Kühn" userId="066a66c9-6cfb-47c0-9bad-5a7d19f6c87f" providerId="ADAL" clId="{13D8E69D-F37B-4C77-9F41-4A0826E25846}" dt="2023-02-23T11:19:10.076" v="1034" actId="478"/>
          <ac:picMkLst>
            <pc:docMk/>
            <pc:sldMk cId="1473671700" sldId="4172"/>
            <ac:picMk id="22" creationId="{965085B8-2C05-D350-BC68-7A298482C2DF}"/>
          </ac:picMkLst>
        </pc:picChg>
        <pc:picChg chg="del">
          <ac:chgData name="Dominik Kühn" userId="066a66c9-6cfb-47c0-9bad-5a7d19f6c87f" providerId="ADAL" clId="{13D8E69D-F37B-4C77-9F41-4A0826E25846}" dt="2023-02-23T11:19:10.478" v="1035" actId="478"/>
          <ac:picMkLst>
            <pc:docMk/>
            <pc:sldMk cId="1473671700" sldId="4172"/>
            <ac:picMk id="23" creationId="{44249D7D-B78B-5992-E1B4-0D99F93B465B}"/>
          </ac:picMkLst>
        </pc:picChg>
        <pc:picChg chg="del">
          <ac:chgData name="Dominik Kühn" userId="066a66c9-6cfb-47c0-9bad-5a7d19f6c87f" providerId="ADAL" clId="{13D8E69D-F37B-4C77-9F41-4A0826E25846}" dt="2023-02-23T11:19:11.840" v="1036" actId="478"/>
          <ac:picMkLst>
            <pc:docMk/>
            <pc:sldMk cId="1473671700" sldId="4172"/>
            <ac:picMk id="24" creationId="{6958BF4F-6BA6-5125-0B28-6C85623F5CDB}"/>
          </ac:picMkLst>
        </pc:picChg>
        <pc:cxnChg chg="add mod">
          <ac:chgData name="Dominik Kühn" userId="066a66c9-6cfb-47c0-9bad-5a7d19f6c87f" providerId="ADAL" clId="{13D8E69D-F37B-4C77-9F41-4A0826E25846}" dt="2023-03-08T09:59:15.796" v="4812" actId="14100"/>
          <ac:cxnSpMkLst>
            <pc:docMk/>
            <pc:sldMk cId="1473671700" sldId="4172"/>
            <ac:cxnSpMk id="8" creationId="{A9237FCA-FC27-5B39-DB3E-6A6D2EEBBA0A}"/>
          </ac:cxnSpMkLst>
        </pc:cxnChg>
      </pc:sldChg>
      <pc:sldChg chg="del">
        <pc:chgData name="Dominik Kühn" userId="066a66c9-6cfb-47c0-9bad-5a7d19f6c87f" providerId="ADAL" clId="{13D8E69D-F37B-4C77-9F41-4A0826E25846}" dt="2023-02-22T10:48:50.383" v="600" actId="47"/>
        <pc:sldMkLst>
          <pc:docMk/>
          <pc:sldMk cId="1403960986" sldId="4174"/>
        </pc:sldMkLst>
      </pc:sldChg>
      <pc:sldChg chg="addSp delSp modSp mod delCm">
        <pc:chgData name="Dominik Kühn" userId="066a66c9-6cfb-47c0-9bad-5a7d19f6c87f" providerId="ADAL" clId="{13D8E69D-F37B-4C77-9F41-4A0826E25846}" dt="2023-03-03T10:15:44.516" v="4479" actId="20577"/>
        <pc:sldMkLst>
          <pc:docMk/>
          <pc:sldMk cId="4090832373" sldId="4175"/>
        </pc:sldMkLst>
        <pc:spChg chg="add mod">
          <ac:chgData name="Dominik Kühn" userId="066a66c9-6cfb-47c0-9bad-5a7d19f6c87f" providerId="ADAL" clId="{13D8E69D-F37B-4C77-9F41-4A0826E25846}" dt="2023-03-03T10:15:44.516" v="4479" actId="20577"/>
          <ac:spMkLst>
            <pc:docMk/>
            <pc:sldMk cId="4090832373" sldId="4175"/>
            <ac:spMk id="2" creationId="{4CDF3F2F-5A2B-C949-478E-05F33674AF2F}"/>
          </ac:spMkLst>
        </pc:spChg>
        <pc:spChg chg="mod">
          <ac:chgData name="Dominik Kühn" userId="066a66c9-6cfb-47c0-9bad-5a7d19f6c87f" providerId="ADAL" clId="{13D8E69D-F37B-4C77-9F41-4A0826E25846}" dt="2023-02-22T10:47:32.040" v="567" actId="20577"/>
          <ac:spMkLst>
            <pc:docMk/>
            <pc:sldMk cId="4090832373" sldId="4175"/>
            <ac:spMk id="4" creationId="{6A1A019B-6EBB-F580-FFF1-821C0C0C4AB7}"/>
          </ac:spMkLst>
        </pc:spChg>
        <pc:spChg chg="add mod">
          <ac:chgData name="Dominik Kühn" userId="066a66c9-6cfb-47c0-9bad-5a7d19f6c87f" providerId="ADAL" clId="{13D8E69D-F37B-4C77-9F41-4A0826E25846}" dt="2023-02-28T14:15:35.976" v="3868" actId="1035"/>
          <ac:spMkLst>
            <pc:docMk/>
            <pc:sldMk cId="4090832373" sldId="4175"/>
            <ac:spMk id="13" creationId="{03F4C3C9-4339-0458-954D-F3F71C6B9D09}"/>
          </ac:spMkLst>
        </pc:spChg>
        <pc:spChg chg="add mod">
          <ac:chgData name="Dominik Kühn" userId="066a66c9-6cfb-47c0-9bad-5a7d19f6c87f" providerId="ADAL" clId="{13D8E69D-F37B-4C77-9F41-4A0826E25846}" dt="2023-02-28T14:15:17.702" v="3862" actId="14100"/>
          <ac:spMkLst>
            <pc:docMk/>
            <pc:sldMk cId="4090832373" sldId="4175"/>
            <ac:spMk id="14" creationId="{08A74D3F-70C9-9342-9A7B-287C1BA62478}"/>
          </ac:spMkLst>
        </pc:spChg>
        <pc:spChg chg="add mod">
          <ac:chgData name="Dominik Kühn" userId="066a66c9-6cfb-47c0-9bad-5a7d19f6c87f" providerId="ADAL" clId="{13D8E69D-F37B-4C77-9F41-4A0826E25846}" dt="2023-02-28T14:15:26.412" v="3864" actId="14100"/>
          <ac:spMkLst>
            <pc:docMk/>
            <pc:sldMk cId="4090832373" sldId="4175"/>
            <ac:spMk id="15" creationId="{285219CC-0F17-B1AC-05FD-DC1D8A61BD8D}"/>
          </ac:spMkLst>
        </pc:spChg>
        <pc:spChg chg="del">
          <ac:chgData name="Dominik Kühn" userId="066a66c9-6cfb-47c0-9bad-5a7d19f6c87f" providerId="ADAL" clId="{13D8E69D-F37B-4C77-9F41-4A0826E25846}" dt="2023-02-22T10:39:25.907" v="160" actId="478"/>
          <ac:spMkLst>
            <pc:docMk/>
            <pc:sldMk cId="4090832373" sldId="4175"/>
            <ac:spMk id="18" creationId="{D017A020-2B4D-CFE7-1A8F-E2954E53F002}"/>
          </ac:spMkLst>
        </pc:spChg>
        <pc:spChg chg="del mod">
          <ac:chgData name="Dominik Kühn" userId="066a66c9-6cfb-47c0-9bad-5a7d19f6c87f" providerId="ADAL" clId="{13D8E69D-F37B-4C77-9F41-4A0826E25846}" dt="2023-02-22T10:39:25.262" v="159"/>
          <ac:spMkLst>
            <pc:docMk/>
            <pc:sldMk cId="4090832373" sldId="4175"/>
            <ac:spMk id="21" creationId="{DEC0254C-BD7D-E803-2057-4747C0FFD845}"/>
          </ac:spMkLst>
        </pc:spChg>
        <pc:spChg chg="add mod">
          <ac:chgData name="Dominik Kühn" userId="066a66c9-6cfb-47c0-9bad-5a7d19f6c87f" providerId="ADAL" clId="{13D8E69D-F37B-4C77-9F41-4A0826E25846}" dt="2023-02-22T10:47:15.185" v="535" actId="2085"/>
          <ac:spMkLst>
            <pc:docMk/>
            <pc:sldMk cId="4090832373" sldId="4175"/>
            <ac:spMk id="26" creationId="{0431C946-62F9-931E-3B94-96DC0FC6332F}"/>
          </ac:spMkLst>
        </pc:spChg>
        <pc:spChg chg="add mod">
          <ac:chgData name="Dominik Kühn" userId="066a66c9-6cfb-47c0-9bad-5a7d19f6c87f" providerId="ADAL" clId="{13D8E69D-F37B-4C77-9F41-4A0826E25846}" dt="2023-02-22T10:47:12.594" v="533" actId="207"/>
          <ac:spMkLst>
            <pc:docMk/>
            <pc:sldMk cId="4090832373" sldId="4175"/>
            <ac:spMk id="28" creationId="{5B777942-BD7C-EB2D-5E21-309792DA46E1}"/>
          </ac:spMkLst>
        </pc:spChg>
        <pc:spChg chg="add mod">
          <ac:chgData name="Dominik Kühn" userId="066a66c9-6cfb-47c0-9bad-5a7d19f6c87f" providerId="ADAL" clId="{13D8E69D-F37B-4C77-9F41-4A0826E25846}" dt="2023-02-22T10:47:09.696" v="531" actId="2085"/>
          <ac:spMkLst>
            <pc:docMk/>
            <pc:sldMk cId="4090832373" sldId="4175"/>
            <ac:spMk id="29" creationId="{8BDFAC56-9BB8-3BE8-C6FB-07486B404DC6}"/>
          </ac:spMkLst>
        </pc:spChg>
        <pc:picChg chg="add del mod">
          <ac:chgData name="Dominik Kühn" userId="066a66c9-6cfb-47c0-9bad-5a7d19f6c87f" providerId="ADAL" clId="{13D8E69D-F37B-4C77-9F41-4A0826E25846}" dt="2023-02-22T10:39:59.582" v="173" actId="21"/>
          <ac:picMkLst>
            <pc:docMk/>
            <pc:sldMk cId="4090832373" sldId="4175"/>
            <ac:picMk id="5" creationId="{C20E0902-E47D-CE5F-38EA-5C562CF67F4F}"/>
          </ac:picMkLst>
        </pc:picChg>
        <pc:picChg chg="add mod">
          <ac:chgData name="Dominik Kühn" userId="066a66c9-6cfb-47c0-9bad-5a7d19f6c87f" providerId="ADAL" clId="{13D8E69D-F37B-4C77-9F41-4A0826E25846}" dt="2023-02-27T10:04:03.639" v="2612" actId="1076"/>
          <ac:picMkLst>
            <pc:docMk/>
            <pc:sldMk cId="4090832373" sldId="4175"/>
            <ac:picMk id="7" creationId="{86D6F988-DD79-66C8-330B-7C6DC8C25270}"/>
          </ac:picMkLst>
        </pc:picChg>
        <pc:picChg chg="add mod modCrop">
          <ac:chgData name="Dominik Kühn" userId="066a66c9-6cfb-47c0-9bad-5a7d19f6c87f" providerId="ADAL" clId="{13D8E69D-F37B-4C77-9F41-4A0826E25846}" dt="2023-02-22T10:44:21.602" v="485" actId="692"/>
          <ac:picMkLst>
            <pc:docMk/>
            <pc:sldMk cId="4090832373" sldId="4175"/>
            <ac:picMk id="12" creationId="{2ABDE4EA-91C2-7B8B-8975-420BFE848598}"/>
          </ac:picMkLst>
        </pc:picChg>
        <pc:picChg chg="del">
          <ac:chgData name="Dominik Kühn" userId="066a66c9-6cfb-47c0-9bad-5a7d19f6c87f" providerId="ADAL" clId="{13D8E69D-F37B-4C77-9F41-4A0826E25846}" dt="2023-02-22T10:39:22.656" v="155" actId="478"/>
          <ac:picMkLst>
            <pc:docMk/>
            <pc:sldMk cId="4090832373" sldId="4175"/>
            <ac:picMk id="17" creationId="{2274E45B-D19F-8E96-0133-166774989E67}"/>
          </ac:picMkLst>
        </pc:picChg>
        <pc:picChg chg="del">
          <ac:chgData name="Dominik Kühn" userId="066a66c9-6cfb-47c0-9bad-5a7d19f6c87f" providerId="ADAL" clId="{13D8E69D-F37B-4C77-9F41-4A0826E25846}" dt="2023-02-22T10:39:25.258" v="157" actId="478"/>
          <ac:picMkLst>
            <pc:docMk/>
            <pc:sldMk cId="4090832373" sldId="4175"/>
            <ac:picMk id="20" creationId="{A9DF0446-AAB3-57D0-4799-92D8651A5B34}"/>
          </ac:picMkLst>
        </pc:picChg>
        <pc:cxnChg chg="add mod">
          <ac:chgData name="Dominik Kühn" userId="066a66c9-6cfb-47c0-9bad-5a7d19f6c87f" providerId="ADAL" clId="{13D8E69D-F37B-4C77-9F41-4A0826E25846}" dt="2023-02-28T14:15:29.934" v="3865" actId="14100"/>
          <ac:cxnSpMkLst>
            <pc:docMk/>
            <pc:sldMk cId="4090832373" sldId="4175"/>
            <ac:cxnSpMk id="9" creationId="{222588DE-C688-7693-8C43-504C84103522}"/>
          </ac:cxnSpMkLst>
        </pc:cxnChg>
        <pc:cxnChg chg="add mod">
          <ac:chgData name="Dominik Kühn" userId="066a66c9-6cfb-47c0-9bad-5a7d19f6c87f" providerId="ADAL" clId="{13D8E69D-F37B-4C77-9F41-4A0826E25846}" dt="2023-02-28T14:15:17.702" v="3862" actId="14100"/>
          <ac:cxnSpMkLst>
            <pc:docMk/>
            <pc:sldMk cId="4090832373" sldId="4175"/>
            <ac:cxnSpMk id="30" creationId="{FBB93FEE-BA3C-7A37-3CB9-B99865B956B1}"/>
          </ac:cxnSpMkLst>
        </pc:cxnChg>
        <pc:cxnChg chg="add mod">
          <ac:chgData name="Dominik Kühn" userId="066a66c9-6cfb-47c0-9bad-5a7d19f6c87f" providerId="ADAL" clId="{13D8E69D-F37B-4C77-9F41-4A0826E25846}" dt="2023-02-28T14:15:35.976" v="3868" actId="1035"/>
          <ac:cxnSpMkLst>
            <pc:docMk/>
            <pc:sldMk cId="4090832373" sldId="4175"/>
            <ac:cxnSpMk id="33" creationId="{90BA6A8A-2E33-B16A-BCF4-C5E3ADB3124B}"/>
          </ac:cxnSpMkLst>
        </pc:cxnChg>
      </pc:sldChg>
      <pc:sldChg chg="addSp delSp modSp mod ord addCm delCm modCm">
        <pc:chgData name="Dominik Kühn" userId="066a66c9-6cfb-47c0-9bad-5a7d19f6c87f" providerId="ADAL" clId="{13D8E69D-F37B-4C77-9F41-4A0826E25846}" dt="2023-03-03T10:14:02.094" v="4475"/>
        <pc:sldMkLst>
          <pc:docMk/>
          <pc:sldMk cId="2228532016" sldId="4176"/>
        </pc:sldMkLst>
        <pc:spChg chg="mod">
          <ac:chgData name="Dominik Kühn" userId="066a66c9-6cfb-47c0-9bad-5a7d19f6c87f" providerId="ADAL" clId="{13D8E69D-F37B-4C77-9F41-4A0826E25846}" dt="2023-02-22T10:38:14.507" v="68" actId="20577"/>
          <ac:spMkLst>
            <pc:docMk/>
            <pc:sldMk cId="2228532016" sldId="4176"/>
            <ac:spMk id="4" creationId="{00FC85B3-13E3-7EF8-64FE-B565C0B18FBE}"/>
          </ac:spMkLst>
        </pc:spChg>
        <pc:spChg chg="del">
          <ac:chgData name="Dominik Kühn" userId="066a66c9-6cfb-47c0-9bad-5a7d19f6c87f" providerId="ADAL" clId="{13D8E69D-F37B-4C77-9F41-4A0826E25846}" dt="2023-02-22T10:42:01.897" v="448" actId="478"/>
          <ac:spMkLst>
            <pc:docMk/>
            <pc:sldMk cId="2228532016" sldId="4176"/>
            <ac:spMk id="14" creationId="{16473458-81AC-991F-8076-B6E351B5E2B5}"/>
          </ac:spMkLst>
        </pc:spChg>
        <pc:spChg chg="del">
          <ac:chgData name="Dominik Kühn" userId="066a66c9-6cfb-47c0-9bad-5a7d19f6c87f" providerId="ADAL" clId="{13D8E69D-F37B-4C77-9F41-4A0826E25846}" dt="2023-02-22T10:39:45.081" v="169" actId="478"/>
          <ac:spMkLst>
            <pc:docMk/>
            <pc:sldMk cId="2228532016" sldId="4176"/>
            <ac:spMk id="15" creationId="{817111FB-58D5-02B6-93CC-E0D5C9F83AA3}"/>
          </ac:spMkLst>
        </pc:spChg>
        <pc:spChg chg="del">
          <ac:chgData name="Dominik Kühn" userId="066a66c9-6cfb-47c0-9bad-5a7d19f6c87f" providerId="ADAL" clId="{13D8E69D-F37B-4C77-9F41-4A0826E25846}" dt="2023-02-22T10:39:44.451" v="168" actId="478"/>
          <ac:spMkLst>
            <pc:docMk/>
            <pc:sldMk cId="2228532016" sldId="4176"/>
            <ac:spMk id="16" creationId="{5C12D8B0-BA85-751E-AB5B-18EE22875B03}"/>
          </ac:spMkLst>
        </pc:spChg>
        <pc:spChg chg="mod">
          <ac:chgData name="Dominik Kühn" userId="066a66c9-6cfb-47c0-9bad-5a7d19f6c87f" providerId="ADAL" clId="{13D8E69D-F37B-4C77-9F41-4A0826E25846}" dt="2023-03-01T10:48:24.357" v="4470" actId="20577"/>
          <ac:spMkLst>
            <pc:docMk/>
            <pc:sldMk cId="2228532016" sldId="4176"/>
            <ac:spMk id="17" creationId="{601447B1-AEC3-849B-A657-7424E6441212}"/>
          </ac:spMkLst>
        </pc:spChg>
        <pc:spChg chg="mod">
          <ac:chgData name="Dominik Kühn" userId="066a66c9-6cfb-47c0-9bad-5a7d19f6c87f" providerId="ADAL" clId="{13D8E69D-F37B-4C77-9F41-4A0826E25846}" dt="2023-02-22T10:42:24.962" v="453" actId="1076"/>
          <ac:spMkLst>
            <pc:docMk/>
            <pc:sldMk cId="2228532016" sldId="4176"/>
            <ac:spMk id="18" creationId="{3A6AA244-FDA7-4C52-4C09-476725CAD2C7}"/>
          </ac:spMkLst>
        </pc:spChg>
        <pc:spChg chg="add del mod">
          <ac:chgData name="Dominik Kühn" userId="066a66c9-6cfb-47c0-9bad-5a7d19f6c87f" providerId="ADAL" clId="{13D8E69D-F37B-4C77-9F41-4A0826E25846}" dt="2023-02-28T13:12:26.245" v="3428" actId="478"/>
          <ac:spMkLst>
            <pc:docMk/>
            <pc:sldMk cId="2228532016" sldId="4176"/>
            <ac:spMk id="20" creationId="{63EED7EA-290F-D800-E685-CFB57DB5213C}"/>
          </ac:spMkLst>
        </pc:spChg>
        <pc:picChg chg="add del mod">
          <ac:chgData name="Dominik Kühn" userId="066a66c9-6cfb-47c0-9bad-5a7d19f6c87f" providerId="ADAL" clId="{13D8E69D-F37B-4C77-9F41-4A0826E25846}" dt="2023-02-28T13:12:25.522" v="3427" actId="478"/>
          <ac:picMkLst>
            <pc:docMk/>
            <pc:sldMk cId="2228532016" sldId="4176"/>
            <ac:picMk id="5" creationId="{D3F8C35A-7242-AF8B-C3A2-E6C3E089EB09}"/>
          </ac:picMkLst>
        </pc:picChg>
        <pc:picChg chg="del">
          <ac:chgData name="Dominik Kühn" userId="066a66c9-6cfb-47c0-9bad-5a7d19f6c87f" providerId="ADAL" clId="{13D8E69D-F37B-4C77-9F41-4A0826E25846}" dt="2023-02-22T10:39:43.144" v="166" actId="478"/>
          <ac:picMkLst>
            <pc:docMk/>
            <pc:sldMk cId="2228532016" sldId="4176"/>
            <ac:picMk id="10" creationId="{45509B03-6D52-CCB6-6947-0A8A84E483C3}"/>
          </ac:picMkLst>
        </pc:picChg>
        <pc:picChg chg="add mod">
          <ac:chgData name="Dominik Kühn" userId="066a66c9-6cfb-47c0-9bad-5a7d19f6c87f" providerId="ADAL" clId="{13D8E69D-F37B-4C77-9F41-4A0826E25846}" dt="2023-02-28T13:12:36.190" v="3429"/>
          <ac:picMkLst>
            <pc:docMk/>
            <pc:sldMk cId="2228532016" sldId="4176"/>
            <ac:picMk id="11" creationId="{2692E895-DEFD-4AD2-647E-E0E6E8342CC1}"/>
          </ac:picMkLst>
        </pc:picChg>
        <pc:picChg chg="del">
          <ac:chgData name="Dominik Kühn" userId="066a66c9-6cfb-47c0-9bad-5a7d19f6c87f" providerId="ADAL" clId="{13D8E69D-F37B-4C77-9F41-4A0826E25846}" dt="2023-02-22T10:39:43.960" v="167" actId="478"/>
          <ac:picMkLst>
            <pc:docMk/>
            <pc:sldMk cId="2228532016" sldId="4176"/>
            <ac:picMk id="11" creationId="{4F104559-9EBA-245C-67A6-96A255875037}"/>
          </ac:picMkLst>
        </pc:picChg>
        <pc:picChg chg="mod">
          <ac:chgData name="Dominik Kühn" userId="066a66c9-6cfb-47c0-9bad-5a7d19f6c87f" providerId="ADAL" clId="{13D8E69D-F37B-4C77-9F41-4A0826E25846}" dt="2023-02-22T10:42:24.962" v="453" actId="1076"/>
          <ac:picMkLst>
            <pc:docMk/>
            <pc:sldMk cId="2228532016" sldId="4176"/>
            <ac:picMk id="12" creationId="{FD23FC72-9CE0-F1E4-705A-C486D28A8FB8}"/>
          </ac:picMkLst>
        </pc:picChg>
        <pc:picChg chg="del">
          <ac:chgData name="Dominik Kühn" userId="066a66c9-6cfb-47c0-9bad-5a7d19f6c87f" providerId="ADAL" clId="{13D8E69D-F37B-4C77-9F41-4A0826E25846}" dt="2023-02-22T10:37:56.758" v="51" actId="478"/>
          <ac:picMkLst>
            <pc:docMk/>
            <pc:sldMk cId="2228532016" sldId="4176"/>
            <ac:picMk id="13" creationId="{52E7748F-BFF7-3341-7D59-55356AAED353}"/>
          </ac:picMkLst>
        </pc:picChg>
        <pc:picChg chg="add del mod">
          <ac:chgData name="Dominik Kühn" userId="066a66c9-6cfb-47c0-9bad-5a7d19f6c87f" providerId="ADAL" clId="{13D8E69D-F37B-4C77-9F41-4A0826E25846}" dt="2023-02-28T13:36:47.187" v="3755" actId="1038"/>
          <ac:picMkLst>
            <pc:docMk/>
            <pc:sldMk cId="2228532016" sldId="4176"/>
            <ac:picMk id="19" creationId="{81DBD4F8-0963-7993-6174-B5ABF832E4FB}"/>
          </ac:picMkLst>
        </pc:picChg>
      </pc:sldChg>
      <pc:sldChg chg="delSp del mod">
        <pc:chgData name="Dominik Kühn" userId="066a66c9-6cfb-47c0-9bad-5a7d19f6c87f" providerId="ADAL" clId="{13D8E69D-F37B-4C77-9F41-4A0826E25846}" dt="2023-02-22T10:48:52.478" v="602" actId="47"/>
        <pc:sldMkLst>
          <pc:docMk/>
          <pc:sldMk cId="2710494000" sldId="4177"/>
        </pc:sldMkLst>
        <pc:spChg chg="del">
          <ac:chgData name="Dominik Kühn" userId="066a66c9-6cfb-47c0-9bad-5a7d19f6c87f" providerId="ADAL" clId="{13D8E69D-F37B-4C77-9F41-4A0826E25846}" dt="2023-02-22T10:40:10.784" v="176" actId="21"/>
          <ac:spMkLst>
            <pc:docMk/>
            <pc:sldMk cId="2710494000" sldId="4177"/>
            <ac:spMk id="14" creationId="{74FD571C-2306-C9B1-97CF-13ACAF9E8145}"/>
          </ac:spMkLst>
        </pc:spChg>
      </pc:sldChg>
      <pc:sldChg chg="del">
        <pc:chgData name="Dominik Kühn" userId="066a66c9-6cfb-47c0-9bad-5a7d19f6c87f" providerId="ADAL" clId="{13D8E69D-F37B-4C77-9F41-4A0826E25846}" dt="2023-02-22T10:48:53.432" v="603" actId="47"/>
        <pc:sldMkLst>
          <pc:docMk/>
          <pc:sldMk cId="1223662928" sldId="4178"/>
        </pc:sldMkLst>
      </pc:sldChg>
      <pc:sldChg chg="del">
        <pc:chgData name="Dominik Kühn" userId="066a66c9-6cfb-47c0-9bad-5a7d19f6c87f" providerId="ADAL" clId="{13D8E69D-F37B-4C77-9F41-4A0826E25846}" dt="2023-02-22T10:48:54.354" v="604" actId="47"/>
        <pc:sldMkLst>
          <pc:docMk/>
          <pc:sldMk cId="292846070" sldId="4179"/>
        </pc:sldMkLst>
      </pc:sldChg>
      <pc:sldChg chg="del">
        <pc:chgData name="Dominik Kühn" userId="066a66c9-6cfb-47c0-9bad-5a7d19f6c87f" providerId="ADAL" clId="{13D8E69D-F37B-4C77-9F41-4A0826E25846}" dt="2023-02-22T10:48:55.173" v="605" actId="47"/>
        <pc:sldMkLst>
          <pc:docMk/>
          <pc:sldMk cId="1436339402" sldId="4180"/>
        </pc:sldMkLst>
      </pc:sldChg>
      <pc:sldChg chg="del">
        <pc:chgData name="Dominik Kühn" userId="066a66c9-6cfb-47c0-9bad-5a7d19f6c87f" providerId="ADAL" clId="{13D8E69D-F37B-4C77-9F41-4A0826E25846}" dt="2023-02-22T10:48:56.124" v="606" actId="47"/>
        <pc:sldMkLst>
          <pc:docMk/>
          <pc:sldMk cId="1302475409" sldId="4181"/>
        </pc:sldMkLst>
      </pc:sldChg>
      <pc:sldChg chg="addSp delSp modSp mod addCm modCm">
        <pc:chgData name="Dominik Kühn" userId="066a66c9-6cfb-47c0-9bad-5a7d19f6c87f" providerId="ADAL" clId="{13D8E69D-F37B-4C77-9F41-4A0826E25846}" dt="2023-03-03T10:13:38.266" v="4473"/>
        <pc:sldMkLst>
          <pc:docMk/>
          <pc:sldMk cId="456820757" sldId="4182"/>
        </pc:sldMkLst>
        <pc:spChg chg="mod">
          <ac:chgData name="Dominik Kühn" userId="066a66c9-6cfb-47c0-9bad-5a7d19f6c87f" providerId="ADAL" clId="{13D8E69D-F37B-4C77-9F41-4A0826E25846}" dt="2023-02-22T10:58:50.501" v="631" actId="20577"/>
          <ac:spMkLst>
            <pc:docMk/>
            <pc:sldMk cId="456820757" sldId="4182"/>
            <ac:spMk id="4" creationId="{15D185FB-A681-8F41-A805-D67EA8DBFC7A}"/>
          </ac:spMkLst>
        </pc:spChg>
        <pc:spChg chg="add mod">
          <ac:chgData name="Dominik Kühn" userId="066a66c9-6cfb-47c0-9bad-5a7d19f6c87f" providerId="ADAL" clId="{13D8E69D-F37B-4C77-9F41-4A0826E25846}" dt="2023-02-28T15:23:55.007" v="4048" actId="114"/>
          <ac:spMkLst>
            <pc:docMk/>
            <pc:sldMk cId="456820757" sldId="4182"/>
            <ac:spMk id="13" creationId="{445468E1-3EAD-EB1F-D323-AC2CFDAC7703}"/>
          </ac:spMkLst>
        </pc:spChg>
        <pc:spChg chg="add mod">
          <ac:chgData name="Dominik Kühn" userId="066a66c9-6cfb-47c0-9bad-5a7d19f6c87f" providerId="ADAL" clId="{13D8E69D-F37B-4C77-9F41-4A0826E25846}" dt="2023-02-22T11:00:08.568" v="860" actId="1076"/>
          <ac:spMkLst>
            <pc:docMk/>
            <pc:sldMk cId="456820757" sldId="4182"/>
            <ac:spMk id="16" creationId="{F39A2642-AD05-D6A8-5D1E-BAC769B7E6F9}"/>
          </ac:spMkLst>
        </pc:spChg>
        <pc:spChg chg="add mod">
          <ac:chgData name="Dominik Kühn" userId="066a66c9-6cfb-47c0-9bad-5a7d19f6c87f" providerId="ADAL" clId="{13D8E69D-F37B-4C77-9F41-4A0826E25846}" dt="2023-02-22T11:00:22.816" v="873" actId="1076"/>
          <ac:spMkLst>
            <pc:docMk/>
            <pc:sldMk cId="456820757" sldId="4182"/>
            <ac:spMk id="23" creationId="{59A6C1F6-9ACB-2F39-E7D6-25088D604595}"/>
          </ac:spMkLst>
        </pc:spChg>
        <pc:spChg chg="del">
          <ac:chgData name="Dominik Kühn" userId="066a66c9-6cfb-47c0-9bad-5a7d19f6c87f" providerId="ADAL" clId="{13D8E69D-F37B-4C77-9F41-4A0826E25846}" dt="2023-02-22T10:47:54.065" v="572" actId="478"/>
          <ac:spMkLst>
            <pc:docMk/>
            <pc:sldMk cId="456820757" sldId="4182"/>
            <ac:spMk id="24" creationId="{7984918A-37AA-515D-5683-898328D4C7B9}"/>
          </ac:spMkLst>
        </pc:spChg>
        <pc:spChg chg="del">
          <ac:chgData name="Dominik Kühn" userId="066a66c9-6cfb-47c0-9bad-5a7d19f6c87f" providerId="ADAL" clId="{13D8E69D-F37B-4C77-9F41-4A0826E25846}" dt="2023-02-22T10:47:55.448" v="573" actId="478"/>
          <ac:spMkLst>
            <pc:docMk/>
            <pc:sldMk cId="456820757" sldId="4182"/>
            <ac:spMk id="25" creationId="{5A5E98F0-95BE-1E51-9AD5-4AE7E60F7C5E}"/>
          </ac:spMkLst>
        </pc:spChg>
        <pc:spChg chg="del">
          <ac:chgData name="Dominik Kühn" userId="066a66c9-6cfb-47c0-9bad-5a7d19f6c87f" providerId="ADAL" clId="{13D8E69D-F37B-4C77-9F41-4A0826E25846}" dt="2023-02-22T10:47:51.231" v="569" actId="478"/>
          <ac:spMkLst>
            <pc:docMk/>
            <pc:sldMk cId="456820757" sldId="4182"/>
            <ac:spMk id="26" creationId="{18D03818-9620-EC68-7B16-18580D96CA96}"/>
          </ac:spMkLst>
        </pc:spChg>
        <pc:picChg chg="add mod">
          <ac:chgData name="Dominik Kühn" userId="066a66c9-6cfb-47c0-9bad-5a7d19f6c87f" providerId="ADAL" clId="{13D8E69D-F37B-4C77-9F41-4A0826E25846}" dt="2023-02-28T15:21:34.189" v="3869" actId="14826"/>
          <ac:picMkLst>
            <pc:docMk/>
            <pc:sldMk cId="456820757" sldId="4182"/>
            <ac:picMk id="5" creationId="{F49AB0AF-0384-1665-4180-300C9C7C0658}"/>
          </ac:picMkLst>
        </pc:picChg>
        <pc:picChg chg="add mod">
          <ac:chgData name="Dominik Kühn" userId="066a66c9-6cfb-47c0-9bad-5a7d19f6c87f" providerId="ADAL" clId="{13D8E69D-F37B-4C77-9F41-4A0826E25846}" dt="2023-02-28T15:21:41.773" v="3870" actId="14826"/>
          <ac:picMkLst>
            <pc:docMk/>
            <pc:sldMk cId="456820757" sldId="4182"/>
            <ac:picMk id="7" creationId="{F4E00B8F-7E39-7A3E-FABC-9BE9079CD830}"/>
          </ac:picMkLst>
        </pc:picChg>
        <pc:picChg chg="del">
          <ac:chgData name="Dominik Kühn" userId="066a66c9-6cfb-47c0-9bad-5a7d19f6c87f" providerId="ADAL" clId="{13D8E69D-F37B-4C77-9F41-4A0826E25846}" dt="2023-02-22T10:47:49.873" v="568" actId="478"/>
          <ac:picMkLst>
            <pc:docMk/>
            <pc:sldMk cId="456820757" sldId="4182"/>
            <ac:picMk id="8" creationId="{917FB3AD-A41E-8463-58A7-744D11987AF1}"/>
          </ac:picMkLst>
        </pc:picChg>
        <pc:picChg chg="del">
          <ac:chgData name="Dominik Kühn" userId="066a66c9-6cfb-47c0-9bad-5a7d19f6c87f" providerId="ADAL" clId="{13D8E69D-F37B-4C77-9F41-4A0826E25846}" dt="2023-02-22T10:47:57.369" v="577" actId="478"/>
          <ac:picMkLst>
            <pc:docMk/>
            <pc:sldMk cId="456820757" sldId="4182"/>
            <ac:picMk id="10" creationId="{49C3B254-A8FB-3028-934A-D16C99D6DCA8}"/>
          </ac:picMkLst>
        </pc:picChg>
        <pc:picChg chg="add mod">
          <ac:chgData name="Dominik Kühn" userId="066a66c9-6cfb-47c0-9bad-5a7d19f6c87f" providerId="ADAL" clId="{13D8E69D-F37B-4C77-9F41-4A0826E25846}" dt="2023-02-28T15:23:56.251" v="4049" actId="1076"/>
          <ac:picMkLst>
            <pc:docMk/>
            <pc:sldMk cId="456820757" sldId="4182"/>
            <ac:picMk id="11" creationId="{7827C182-4124-E21E-9E21-EDBBA1F892A8}"/>
          </ac:picMkLst>
        </pc:picChg>
        <pc:picChg chg="del">
          <ac:chgData name="Dominik Kühn" userId="066a66c9-6cfb-47c0-9bad-5a7d19f6c87f" providerId="ADAL" clId="{13D8E69D-F37B-4C77-9F41-4A0826E25846}" dt="2023-02-22T10:47:56.291" v="575" actId="478"/>
          <ac:picMkLst>
            <pc:docMk/>
            <pc:sldMk cId="456820757" sldId="4182"/>
            <ac:picMk id="12" creationId="{7FDF2BDC-CC55-1038-49C8-7CDF5DC6BA85}"/>
          </ac:picMkLst>
        </pc:picChg>
        <pc:picChg chg="del">
          <ac:chgData name="Dominik Kühn" userId="066a66c9-6cfb-47c0-9bad-5a7d19f6c87f" providerId="ADAL" clId="{13D8E69D-F37B-4C77-9F41-4A0826E25846}" dt="2023-02-22T10:47:55.879" v="574" actId="478"/>
          <ac:picMkLst>
            <pc:docMk/>
            <pc:sldMk cId="456820757" sldId="4182"/>
            <ac:picMk id="18" creationId="{FA8C0D5B-7858-31F3-186A-71563C12E4F5}"/>
          </ac:picMkLst>
        </pc:picChg>
        <pc:picChg chg="del">
          <ac:chgData name="Dominik Kühn" userId="066a66c9-6cfb-47c0-9bad-5a7d19f6c87f" providerId="ADAL" clId="{13D8E69D-F37B-4C77-9F41-4A0826E25846}" dt="2023-02-22T10:47:51.632" v="570" actId="478"/>
          <ac:picMkLst>
            <pc:docMk/>
            <pc:sldMk cId="456820757" sldId="4182"/>
            <ac:picMk id="20" creationId="{29832FE2-84C7-F71D-12A4-54ACFE4AAE11}"/>
          </ac:picMkLst>
        </pc:picChg>
        <pc:picChg chg="del">
          <ac:chgData name="Dominik Kühn" userId="066a66c9-6cfb-47c0-9bad-5a7d19f6c87f" providerId="ADAL" clId="{13D8E69D-F37B-4C77-9F41-4A0826E25846}" dt="2023-02-22T10:47:52.138" v="571" actId="478"/>
          <ac:picMkLst>
            <pc:docMk/>
            <pc:sldMk cId="456820757" sldId="4182"/>
            <ac:picMk id="22" creationId="{DFE86EEE-8274-8804-0060-F7F9FA1A8636}"/>
          </ac:picMkLst>
        </pc:picChg>
        <pc:cxnChg chg="del mod">
          <ac:chgData name="Dominik Kühn" userId="066a66c9-6cfb-47c0-9bad-5a7d19f6c87f" providerId="ADAL" clId="{13D8E69D-F37B-4C77-9F41-4A0826E25846}" dt="2023-02-22T10:47:57.921" v="578" actId="478"/>
          <ac:cxnSpMkLst>
            <pc:docMk/>
            <pc:sldMk cId="456820757" sldId="4182"/>
            <ac:cxnSpMk id="14" creationId="{1491966B-C2F7-EF09-EA84-42CD0178F40F}"/>
          </ac:cxnSpMkLst>
        </pc:cxnChg>
        <pc:cxnChg chg="del mod">
          <ac:chgData name="Dominik Kühn" userId="066a66c9-6cfb-47c0-9bad-5a7d19f6c87f" providerId="ADAL" clId="{13D8E69D-F37B-4C77-9F41-4A0826E25846}" dt="2023-02-22T10:47:56.935" v="576" actId="478"/>
          <ac:cxnSpMkLst>
            <pc:docMk/>
            <pc:sldMk cId="456820757" sldId="4182"/>
            <ac:cxnSpMk id="15" creationId="{0E0E24D0-4820-BDA0-B723-918D53ECF815}"/>
          </ac:cxnSpMkLst>
        </pc:cxnChg>
      </pc:sldChg>
      <pc:sldChg chg="addSp delSp modSp add mod addCm modCm">
        <pc:chgData name="Dominik Kühn" userId="066a66c9-6cfb-47c0-9bad-5a7d19f6c87f" providerId="ADAL" clId="{13D8E69D-F37B-4C77-9F41-4A0826E25846}" dt="2023-03-03T10:14:05.789" v="4476"/>
        <pc:sldMkLst>
          <pc:docMk/>
          <pc:sldMk cId="793877080" sldId="4183"/>
        </pc:sldMkLst>
        <pc:spChg chg="add mod">
          <ac:chgData name="Dominik Kühn" userId="066a66c9-6cfb-47c0-9bad-5a7d19f6c87f" providerId="ADAL" clId="{13D8E69D-F37B-4C77-9F41-4A0826E25846}" dt="2023-02-22T11:01:06.898" v="1018" actId="20577"/>
          <ac:spMkLst>
            <pc:docMk/>
            <pc:sldMk cId="793877080" sldId="4183"/>
            <ac:spMk id="8" creationId="{E27CE600-17D2-4717-A29B-049FEF5424CD}"/>
          </ac:spMkLst>
        </pc:spChg>
        <pc:picChg chg="mod">
          <ac:chgData name="Dominik Kühn" userId="066a66c9-6cfb-47c0-9bad-5a7d19f6c87f" providerId="ADAL" clId="{13D8E69D-F37B-4C77-9F41-4A0826E25846}" dt="2023-02-28T15:42:18.273" v="4451" actId="14826"/>
          <ac:picMkLst>
            <pc:docMk/>
            <pc:sldMk cId="793877080" sldId="4183"/>
            <ac:picMk id="5" creationId="{F49AB0AF-0384-1665-4180-300C9C7C0658}"/>
          </ac:picMkLst>
        </pc:picChg>
        <pc:picChg chg="mod">
          <ac:chgData name="Dominik Kühn" userId="066a66c9-6cfb-47c0-9bad-5a7d19f6c87f" providerId="ADAL" clId="{13D8E69D-F37B-4C77-9F41-4A0826E25846}" dt="2023-02-28T15:46:41.426" v="4454" actId="14826"/>
          <ac:picMkLst>
            <pc:docMk/>
            <pc:sldMk cId="793877080" sldId="4183"/>
            <ac:picMk id="7" creationId="{F4E00B8F-7E39-7A3E-FABC-9BE9079CD830}"/>
          </ac:picMkLst>
        </pc:picChg>
        <pc:picChg chg="del">
          <ac:chgData name="Dominik Kühn" userId="066a66c9-6cfb-47c0-9bad-5a7d19f6c87f" providerId="ADAL" clId="{13D8E69D-F37B-4C77-9F41-4A0826E25846}" dt="2023-02-22T10:49:21.347" v="610" actId="478"/>
          <ac:picMkLst>
            <pc:docMk/>
            <pc:sldMk cId="793877080" sldId="4183"/>
            <ac:picMk id="11" creationId="{7827C182-4124-E21E-9E21-EDBBA1F892A8}"/>
          </ac:picMkLst>
        </pc:picChg>
      </pc:sldChg>
      <pc:sldChg chg="addSp delSp modSp new mod">
        <pc:chgData name="Dominik Kühn" userId="066a66c9-6cfb-47c0-9bad-5a7d19f6c87f" providerId="ADAL" clId="{13D8E69D-F37B-4C77-9F41-4A0826E25846}" dt="2023-03-03T13:23:48.590" v="4731" actId="20577"/>
        <pc:sldMkLst>
          <pc:docMk/>
          <pc:sldMk cId="1233110514" sldId="4184"/>
        </pc:sldMkLst>
        <pc:spChg chg="del">
          <ac:chgData name="Dominik Kühn" userId="066a66c9-6cfb-47c0-9bad-5a7d19f6c87f" providerId="ADAL" clId="{13D8E69D-F37B-4C77-9F41-4A0826E25846}" dt="2023-02-28T13:02:11.539" v="2701" actId="478"/>
          <ac:spMkLst>
            <pc:docMk/>
            <pc:sldMk cId="1233110514" sldId="4184"/>
            <ac:spMk id="2" creationId="{BFB5537B-9EEC-2EC5-37B8-82037D5A4971}"/>
          </ac:spMkLst>
        </pc:spChg>
        <pc:spChg chg="mod">
          <ac:chgData name="Dominik Kühn" userId="066a66c9-6cfb-47c0-9bad-5a7d19f6c87f" providerId="ADAL" clId="{13D8E69D-F37B-4C77-9F41-4A0826E25846}" dt="2023-03-01T10:47:13.731" v="4467" actId="20577"/>
          <ac:spMkLst>
            <pc:docMk/>
            <pc:sldMk cId="1233110514" sldId="4184"/>
            <ac:spMk id="4" creationId="{4922BD01-EEFC-8B0C-2E65-B1D52717157B}"/>
          </ac:spMkLst>
        </pc:spChg>
        <pc:spChg chg="del">
          <ac:chgData name="Dominik Kühn" userId="066a66c9-6cfb-47c0-9bad-5a7d19f6c87f" providerId="ADAL" clId="{13D8E69D-F37B-4C77-9F41-4A0826E25846}" dt="2023-02-28T13:02:02.616" v="2698" actId="478"/>
          <ac:spMkLst>
            <pc:docMk/>
            <pc:sldMk cId="1233110514" sldId="4184"/>
            <ac:spMk id="5" creationId="{D2EFB762-950F-31AB-AF3F-6A4D21C108F4}"/>
          </ac:spMkLst>
        </pc:spChg>
        <pc:spChg chg="del">
          <ac:chgData name="Dominik Kühn" userId="066a66c9-6cfb-47c0-9bad-5a7d19f6c87f" providerId="ADAL" clId="{13D8E69D-F37B-4C77-9F41-4A0826E25846}" dt="2023-02-28T13:02:03.958" v="2699" actId="478"/>
          <ac:spMkLst>
            <pc:docMk/>
            <pc:sldMk cId="1233110514" sldId="4184"/>
            <ac:spMk id="6" creationId="{97EAB343-CBB3-537A-6BC0-A9B67E9C7882}"/>
          </ac:spMkLst>
        </pc:spChg>
        <pc:spChg chg="add mod">
          <ac:chgData name="Dominik Kühn" userId="066a66c9-6cfb-47c0-9bad-5a7d19f6c87f" providerId="ADAL" clId="{13D8E69D-F37B-4C77-9F41-4A0826E25846}" dt="2023-02-28T13:11:52.478" v="3426" actId="1038"/>
          <ac:spMkLst>
            <pc:docMk/>
            <pc:sldMk cId="1233110514" sldId="4184"/>
            <ac:spMk id="12" creationId="{3937870A-8984-9C9D-7581-8491750ABCA1}"/>
          </ac:spMkLst>
        </pc:spChg>
        <pc:spChg chg="add mod">
          <ac:chgData name="Dominik Kühn" userId="066a66c9-6cfb-47c0-9bad-5a7d19f6c87f" providerId="ADAL" clId="{13D8E69D-F37B-4C77-9F41-4A0826E25846}" dt="2023-02-28T13:11:52.478" v="3426" actId="1038"/>
          <ac:spMkLst>
            <pc:docMk/>
            <pc:sldMk cId="1233110514" sldId="4184"/>
            <ac:spMk id="13" creationId="{8162AFF4-4958-5AE6-6382-C82674A0D7A5}"/>
          </ac:spMkLst>
        </pc:spChg>
        <pc:spChg chg="add mod">
          <ac:chgData name="Dominik Kühn" userId="066a66c9-6cfb-47c0-9bad-5a7d19f6c87f" providerId="ADAL" clId="{13D8E69D-F37B-4C77-9F41-4A0826E25846}" dt="2023-02-28T13:10:40.911" v="3409" actId="1035"/>
          <ac:spMkLst>
            <pc:docMk/>
            <pc:sldMk cId="1233110514" sldId="4184"/>
            <ac:spMk id="14" creationId="{E0BF0486-0EAC-F0C4-DAF3-F48030364B7E}"/>
          </ac:spMkLst>
        </pc:spChg>
        <pc:spChg chg="add mod">
          <ac:chgData name="Dominik Kühn" userId="066a66c9-6cfb-47c0-9bad-5a7d19f6c87f" providerId="ADAL" clId="{13D8E69D-F37B-4C77-9F41-4A0826E25846}" dt="2023-02-28T13:10:40.911" v="3409" actId="1035"/>
          <ac:spMkLst>
            <pc:docMk/>
            <pc:sldMk cId="1233110514" sldId="4184"/>
            <ac:spMk id="15" creationId="{A4B60232-A202-75E7-04CF-6ECAC23D38F7}"/>
          </ac:spMkLst>
        </pc:spChg>
        <pc:spChg chg="add mod">
          <ac:chgData name="Dominik Kühn" userId="066a66c9-6cfb-47c0-9bad-5a7d19f6c87f" providerId="ADAL" clId="{13D8E69D-F37B-4C77-9F41-4A0826E25846}" dt="2023-03-03T13:23:09.857" v="4667" actId="14100"/>
          <ac:spMkLst>
            <pc:docMk/>
            <pc:sldMk cId="1233110514" sldId="4184"/>
            <ac:spMk id="16" creationId="{27AAD8E7-FF08-3F07-A765-D892F734A5F1}"/>
          </ac:spMkLst>
        </pc:spChg>
        <pc:spChg chg="add mod">
          <ac:chgData name="Dominik Kühn" userId="066a66c9-6cfb-47c0-9bad-5a7d19f6c87f" providerId="ADAL" clId="{13D8E69D-F37B-4C77-9F41-4A0826E25846}" dt="2023-03-03T13:23:48.590" v="4731" actId="20577"/>
          <ac:spMkLst>
            <pc:docMk/>
            <pc:sldMk cId="1233110514" sldId="4184"/>
            <ac:spMk id="19" creationId="{E65E4F6D-5AF7-8A9F-8D7E-9DA52BF8955F}"/>
          </ac:spMkLst>
        </pc:spChg>
        <pc:picChg chg="add del mod">
          <ac:chgData name="Dominik Kühn" userId="066a66c9-6cfb-47c0-9bad-5a7d19f6c87f" providerId="ADAL" clId="{13D8E69D-F37B-4C77-9F41-4A0826E25846}" dt="2023-03-03T13:21:03.747" v="4497" actId="478"/>
          <ac:picMkLst>
            <pc:docMk/>
            <pc:sldMk cId="1233110514" sldId="4184"/>
            <ac:picMk id="5" creationId="{C465CD25-68B6-C623-C17F-383DAA40E3ED}"/>
          </ac:picMkLst>
        </pc:picChg>
        <pc:picChg chg="add mod">
          <ac:chgData name="Dominik Kühn" userId="066a66c9-6cfb-47c0-9bad-5a7d19f6c87f" providerId="ADAL" clId="{13D8E69D-F37B-4C77-9F41-4A0826E25846}" dt="2023-02-28T13:03:38.415" v="2731" actId="1076"/>
          <ac:picMkLst>
            <pc:docMk/>
            <pc:sldMk cId="1233110514" sldId="4184"/>
            <ac:picMk id="7" creationId="{E865B085-9451-50BB-A029-65F22131C4F6}"/>
          </ac:picMkLst>
        </pc:picChg>
        <pc:picChg chg="add mod">
          <ac:chgData name="Dominik Kühn" userId="066a66c9-6cfb-47c0-9bad-5a7d19f6c87f" providerId="ADAL" clId="{13D8E69D-F37B-4C77-9F41-4A0826E25846}" dt="2023-03-03T13:23:17.378" v="4669" actId="1076"/>
          <ac:picMkLst>
            <pc:docMk/>
            <pc:sldMk cId="1233110514" sldId="4184"/>
            <ac:picMk id="8" creationId="{297691D6-C3BA-9B0F-ACE8-6B1D9B8A1ACD}"/>
          </ac:picMkLst>
        </pc:picChg>
        <pc:picChg chg="add mod modCrop">
          <ac:chgData name="Dominik Kühn" userId="066a66c9-6cfb-47c0-9bad-5a7d19f6c87f" providerId="ADAL" clId="{13D8E69D-F37B-4C77-9F41-4A0826E25846}" dt="2023-02-28T13:10:40.911" v="3409" actId="1035"/>
          <ac:picMkLst>
            <pc:docMk/>
            <pc:sldMk cId="1233110514" sldId="4184"/>
            <ac:picMk id="9" creationId="{5B28B013-6804-E9E7-8576-94A700D097C3}"/>
          </ac:picMkLst>
        </pc:picChg>
        <pc:picChg chg="add mod modCrop">
          <ac:chgData name="Dominik Kühn" userId="066a66c9-6cfb-47c0-9bad-5a7d19f6c87f" providerId="ADAL" clId="{13D8E69D-F37B-4C77-9F41-4A0826E25846}" dt="2023-02-28T13:10:40.911" v="3409" actId="1035"/>
          <ac:picMkLst>
            <pc:docMk/>
            <pc:sldMk cId="1233110514" sldId="4184"/>
            <ac:picMk id="11" creationId="{F009D697-3718-5551-AED3-3918194D8A30}"/>
          </ac:picMkLst>
        </pc:picChg>
        <pc:picChg chg="add del mod">
          <ac:chgData name="Dominik Kühn" userId="066a66c9-6cfb-47c0-9bad-5a7d19f6c87f" providerId="ADAL" clId="{13D8E69D-F37B-4C77-9F41-4A0826E25846}" dt="2023-03-03T13:20:32.538" v="4490" actId="478"/>
          <ac:picMkLst>
            <pc:docMk/>
            <pc:sldMk cId="1233110514" sldId="4184"/>
            <ac:picMk id="18" creationId="{445F96AB-C6BF-6E07-0CB5-FF64E1F53C01}"/>
          </ac:picMkLst>
        </pc:picChg>
      </pc:sldChg>
      <pc:sldChg chg="addSp delSp modSp add mod modCm">
        <pc:chgData name="Dominik Kühn" userId="066a66c9-6cfb-47c0-9bad-5a7d19f6c87f" providerId="ADAL" clId="{13D8E69D-F37B-4C77-9F41-4A0826E25846}" dt="2023-03-03T10:17:47.184" v="4487" actId="20577"/>
        <pc:sldMkLst>
          <pc:docMk/>
          <pc:sldMk cId="3370240746" sldId="4185"/>
        </pc:sldMkLst>
        <pc:spChg chg="add mod">
          <ac:chgData name="Dominik Kühn" userId="066a66c9-6cfb-47c0-9bad-5a7d19f6c87f" providerId="ADAL" clId="{13D8E69D-F37B-4C77-9F41-4A0826E25846}" dt="2023-02-28T13:37:46.915" v="3842" actId="20577"/>
          <ac:spMkLst>
            <pc:docMk/>
            <pc:sldMk cId="3370240746" sldId="4185"/>
            <ac:spMk id="14" creationId="{934A71D0-BB8A-8A23-1158-A13C598591C5}"/>
          </ac:spMkLst>
        </pc:spChg>
        <pc:spChg chg="mod">
          <ac:chgData name="Dominik Kühn" userId="066a66c9-6cfb-47c0-9bad-5a7d19f6c87f" providerId="ADAL" clId="{13D8E69D-F37B-4C77-9F41-4A0826E25846}" dt="2023-03-03T10:17:47.184" v="4487" actId="20577"/>
          <ac:spMkLst>
            <pc:docMk/>
            <pc:sldMk cId="3370240746" sldId="4185"/>
            <ac:spMk id="17" creationId="{601447B1-AEC3-849B-A657-7424E6441212}"/>
          </ac:spMkLst>
        </pc:spChg>
        <pc:spChg chg="del">
          <ac:chgData name="Dominik Kühn" userId="066a66c9-6cfb-47c0-9bad-5a7d19f6c87f" providerId="ADAL" clId="{13D8E69D-F37B-4C77-9F41-4A0826E25846}" dt="2023-02-28T15:22:30.685" v="3873" actId="478"/>
          <ac:spMkLst>
            <pc:docMk/>
            <pc:sldMk cId="3370240746" sldId="4185"/>
            <ac:spMk id="18" creationId="{3A6AA244-FDA7-4C52-4C09-476725CAD2C7}"/>
          </ac:spMkLst>
        </pc:spChg>
        <pc:spChg chg="add del mod">
          <ac:chgData name="Dominik Kühn" userId="066a66c9-6cfb-47c0-9bad-5a7d19f6c87f" providerId="ADAL" clId="{13D8E69D-F37B-4C77-9F41-4A0826E25846}" dt="2023-02-28T15:22:29.457" v="3872" actId="478"/>
          <ac:spMkLst>
            <pc:docMk/>
            <pc:sldMk cId="3370240746" sldId="4185"/>
            <ac:spMk id="20" creationId="{7B870DFC-48BA-E634-E5F3-4D52B62845AB}"/>
          </ac:spMkLst>
        </pc:spChg>
        <pc:spChg chg="add mod">
          <ac:chgData name="Dominik Kühn" userId="066a66c9-6cfb-47c0-9bad-5a7d19f6c87f" providerId="ADAL" clId="{13D8E69D-F37B-4C77-9F41-4A0826E25846}" dt="2023-02-28T13:38:03.942" v="3855" actId="1076"/>
          <ac:spMkLst>
            <pc:docMk/>
            <pc:sldMk cId="3370240746" sldId="4185"/>
            <ac:spMk id="22" creationId="{955F98B2-7062-8946-79B5-2E748A6BC20A}"/>
          </ac:spMkLst>
        </pc:spChg>
        <pc:picChg chg="add mod">
          <ac:chgData name="Dominik Kühn" userId="066a66c9-6cfb-47c0-9bad-5a7d19f6c87f" providerId="ADAL" clId="{13D8E69D-F37B-4C77-9F41-4A0826E25846}" dt="2023-02-28T13:37:13.392" v="3791" actId="1037"/>
          <ac:picMkLst>
            <pc:docMk/>
            <pc:sldMk cId="3370240746" sldId="4185"/>
            <ac:picMk id="5" creationId="{45E60FA3-7926-ECB5-6BB6-E7B3A7549B1D}"/>
          </ac:picMkLst>
        </pc:picChg>
        <pc:picChg chg="add mod">
          <ac:chgData name="Dominik Kühn" userId="066a66c9-6cfb-47c0-9bad-5a7d19f6c87f" providerId="ADAL" clId="{13D8E69D-F37B-4C77-9F41-4A0826E25846}" dt="2023-02-28T13:37:29.546" v="3815" actId="1036"/>
          <ac:picMkLst>
            <pc:docMk/>
            <pc:sldMk cId="3370240746" sldId="4185"/>
            <ac:picMk id="7" creationId="{5A8AD28E-C348-4346-48E2-ECB31B6D6F26}"/>
          </ac:picMkLst>
        </pc:picChg>
        <pc:picChg chg="add mod">
          <ac:chgData name="Dominik Kühn" userId="066a66c9-6cfb-47c0-9bad-5a7d19f6c87f" providerId="ADAL" clId="{13D8E69D-F37B-4C77-9F41-4A0826E25846}" dt="2023-02-28T13:37:29.546" v="3815" actId="1036"/>
          <ac:picMkLst>
            <pc:docMk/>
            <pc:sldMk cId="3370240746" sldId="4185"/>
            <ac:picMk id="10" creationId="{39B1F7C6-3334-D0D0-19EC-4FDEF3E8BA20}"/>
          </ac:picMkLst>
        </pc:picChg>
        <pc:picChg chg="del">
          <ac:chgData name="Dominik Kühn" userId="066a66c9-6cfb-47c0-9bad-5a7d19f6c87f" providerId="ADAL" clId="{13D8E69D-F37B-4C77-9F41-4A0826E25846}" dt="2023-02-28T13:34:41.281" v="3450" actId="478"/>
          <ac:picMkLst>
            <pc:docMk/>
            <pc:sldMk cId="3370240746" sldId="4185"/>
            <ac:picMk id="11" creationId="{2692E895-DEFD-4AD2-647E-E0E6E8342CC1}"/>
          </ac:picMkLst>
        </pc:picChg>
        <pc:picChg chg="del">
          <ac:chgData name="Dominik Kühn" userId="066a66c9-6cfb-47c0-9bad-5a7d19f6c87f" providerId="ADAL" clId="{13D8E69D-F37B-4C77-9F41-4A0826E25846}" dt="2023-02-28T15:22:31.410" v="3874" actId="478"/>
          <ac:picMkLst>
            <pc:docMk/>
            <pc:sldMk cId="3370240746" sldId="4185"/>
            <ac:picMk id="12" creationId="{FD23FC72-9CE0-F1E4-705A-C486D28A8FB8}"/>
          </ac:picMkLst>
        </pc:picChg>
        <pc:picChg chg="del">
          <ac:chgData name="Dominik Kühn" userId="066a66c9-6cfb-47c0-9bad-5a7d19f6c87f" providerId="ADAL" clId="{13D8E69D-F37B-4C77-9F41-4A0826E25846}" dt="2023-02-28T13:14:34.530" v="3433" actId="478"/>
          <ac:picMkLst>
            <pc:docMk/>
            <pc:sldMk cId="3370240746" sldId="4185"/>
            <ac:picMk id="19" creationId="{81DBD4F8-0963-7993-6174-B5ABF832E4FB}"/>
          </ac:picMkLst>
        </pc:picChg>
        <pc:picChg chg="add del mod">
          <ac:chgData name="Dominik Kühn" userId="066a66c9-6cfb-47c0-9bad-5a7d19f6c87f" providerId="ADAL" clId="{13D8E69D-F37B-4C77-9F41-4A0826E25846}" dt="2023-02-28T13:37:09.692" v="3790" actId="478"/>
          <ac:picMkLst>
            <pc:docMk/>
            <pc:sldMk cId="3370240746" sldId="4185"/>
            <ac:picMk id="21" creationId="{49B42E77-6AEE-2EAF-2BEB-216BA783BE86}"/>
          </ac:picMkLst>
        </pc:picChg>
      </pc:sldChg>
      <pc:sldChg chg="addSp delSp modSp new del mod">
        <pc:chgData name="Dominik Kühn" userId="066a66c9-6cfb-47c0-9bad-5a7d19f6c87f" providerId="ADAL" clId="{13D8E69D-F37B-4C77-9F41-4A0826E25846}" dt="2023-03-08T10:16:05.799" v="4840" actId="47"/>
        <pc:sldMkLst>
          <pc:docMk/>
          <pc:sldMk cId="3118369667" sldId="4186"/>
        </pc:sldMkLst>
        <pc:spChg chg="del">
          <ac:chgData name="Dominik Kühn" userId="066a66c9-6cfb-47c0-9bad-5a7d19f6c87f" providerId="ADAL" clId="{13D8E69D-F37B-4C77-9F41-4A0826E25846}" dt="2023-02-28T15:29:51.555" v="4052" actId="478"/>
          <ac:spMkLst>
            <pc:docMk/>
            <pc:sldMk cId="3118369667" sldId="4186"/>
            <ac:spMk id="2" creationId="{8906F16A-8191-DEA7-CFFD-3E8E0D4E75DE}"/>
          </ac:spMkLst>
        </pc:spChg>
        <pc:spChg chg="mod">
          <ac:chgData name="Dominik Kühn" userId="066a66c9-6cfb-47c0-9bad-5a7d19f6c87f" providerId="ADAL" clId="{13D8E69D-F37B-4C77-9F41-4A0826E25846}" dt="2023-02-28T15:30:33.021" v="4099" actId="313"/>
          <ac:spMkLst>
            <pc:docMk/>
            <pc:sldMk cId="3118369667" sldId="4186"/>
            <ac:spMk id="4" creationId="{BEF1B818-933A-26E0-8E8E-D66BC8907CAA}"/>
          </ac:spMkLst>
        </pc:spChg>
        <pc:spChg chg="del">
          <ac:chgData name="Dominik Kühn" userId="066a66c9-6cfb-47c0-9bad-5a7d19f6c87f" providerId="ADAL" clId="{13D8E69D-F37B-4C77-9F41-4A0826E25846}" dt="2023-02-28T15:29:49.799" v="4051" actId="478"/>
          <ac:spMkLst>
            <pc:docMk/>
            <pc:sldMk cId="3118369667" sldId="4186"/>
            <ac:spMk id="5" creationId="{065D36F4-2469-D9C1-DB14-FADA47721FCA}"/>
          </ac:spMkLst>
        </pc:spChg>
        <pc:spChg chg="del">
          <ac:chgData name="Dominik Kühn" userId="066a66c9-6cfb-47c0-9bad-5a7d19f6c87f" providerId="ADAL" clId="{13D8E69D-F37B-4C77-9F41-4A0826E25846}" dt="2023-02-28T15:29:48.452" v="4050" actId="478"/>
          <ac:spMkLst>
            <pc:docMk/>
            <pc:sldMk cId="3118369667" sldId="4186"/>
            <ac:spMk id="6" creationId="{656C9925-7105-2FB6-0D2B-B7A87157B100}"/>
          </ac:spMkLst>
        </pc:spChg>
        <pc:spChg chg="add mod">
          <ac:chgData name="Dominik Kühn" userId="066a66c9-6cfb-47c0-9bad-5a7d19f6c87f" providerId="ADAL" clId="{13D8E69D-F37B-4C77-9F41-4A0826E25846}" dt="2023-03-03T10:16:23.636" v="4480" actId="20577"/>
          <ac:spMkLst>
            <pc:docMk/>
            <pc:sldMk cId="3118369667" sldId="4186"/>
            <ac:spMk id="13" creationId="{C9E6A981-DCB7-BF2C-1F0E-7340EFC28F2D}"/>
          </ac:spMkLst>
        </pc:spChg>
        <pc:picChg chg="add mod">
          <ac:chgData name="Dominik Kühn" userId="066a66c9-6cfb-47c0-9bad-5a7d19f6c87f" providerId="ADAL" clId="{13D8E69D-F37B-4C77-9F41-4A0826E25846}" dt="2023-02-28T15:32:23.827" v="4130" actId="1076"/>
          <ac:picMkLst>
            <pc:docMk/>
            <pc:sldMk cId="3118369667" sldId="4186"/>
            <ac:picMk id="8" creationId="{45E6350C-5B1B-E574-CE89-72CDDA7498EC}"/>
          </ac:picMkLst>
        </pc:picChg>
        <pc:picChg chg="add mod">
          <ac:chgData name="Dominik Kühn" userId="066a66c9-6cfb-47c0-9bad-5a7d19f6c87f" providerId="ADAL" clId="{13D8E69D-F37B-4C77-9F41-4A0826E25846}" dt="2023-02-28T15:33:11.378" v="4200" actId="1076"/>
          <ac:picMkLst>
            <pc:docMk/>
            <pc:sldMk cId="3118369667" sldId="4186"/>
            <ac:picMk id="10" creationId="{B69DD9B1-2DAD-5986-29EC-9B9E706EFB28}"/>
          </ac:picMkLst>
        </pc:picChg>
        <pc:picChg chg="add mod modCrop">
          <ac:chgData name="Dominik Kühn" userId="066a66c9-6cfb-47c0-9bad-5a7d19f6c87f" providerId="ADAL" clId="{13D8E69D-F37B-4C77-9F41-4A0826E25846}" dt="2023-02-28T15:32:40.253" v="4137" actId="692"/>
          <ac:picMkLst>
            <pc:docMk/>
            <pc:sldMk cId="3118369667" sldId="4186"/>
            <ac:picMk id="12" creationId="{505D8B5B-DF86-6245-E313-FBAAD81D88B4}"/>
          </ac:picMkLst>
        </pc:picChg>
      </pc:sldChg>
      <pc:sldChg chg="modSp add del mod">
        <pc:chgData name="Dominik Kühn" userId="066a66c9-6cfb-47c0-9bad-5a7d19f6c87f" providerId="ADAL" clId="{13D8E69D-F37B-4C77-9F41-4A0826E25846}" dt="2023-03-08T10:16:08.948" v="4841" actId="47"/>
        <pc:sldMkLst>
          <pc:docMk/>
          <pc:sldMk cId="2787370282" sldId="4187"/>
        </pc:sldMkLst>
        <pc:picChg chg="mod">
          <ac:chgData name="Dominik Kühn" userId="066a66c9-6cfb-47c0-9bad-5a7d19f6c87f" providerId="ADAL" clId="{13D8E69D-F37B-4C77-9F41-4A0826E25846}" dt="2023-03-08T10:04:51.226" v="4820" actId="1076"/>
          <ac:picMkLst>
            <pc:docMk/>
            <pc:sldMk cId="2787370282" sldId="4187"/>
            <ac:picMk id="10" creationId="{3CA6E366-2181-8A86-51D4-18378AC9E0CE}"/>
          </ac:picMkLst>
        </pc:picChg>
        <pc:picChg chg="mod">
          <ac:chgData name="Dominik Kühn" userId="066a66c9-6cfb-47c0-9bad-5a7d19f6c87f" providerId="ADAL" clId="{13D8E69D-F37B-4C77-9F41-4A0826E25846}" dt="2023-03-08T10:07:13.596" v="4827" actId="14100"/>
          <ac:picMkLst>
            <pc:docMk/>
            <pc:sldMk cId="2787370282" sldId="4187"/>
            <ac:picMk id="11" creationId="{6A718557-11D2-A594-09FD-3CAAA356B500}"/>
          </ac:picMkLst>
        </pc:picChg>
      </pc:sldChg>
    </pc:docChg>
  </pc:docChgLst>
</pc:chgInfo>
</file>

<file path=ppt/comments/modernComment_104C_57D67214.xml><?xml version="1.0" encoding="utf-8"?>
<p188:cmLst xmlns:a="http://schemas.openxmlformats.org/drawingml/2006/main" xmlns:r="http://schemas.openxmlformats.org/officeDocument/2006/relationships" xmlns:p188="http://schemas.microsoft.com/office/powerpoint/2018/8/main">
  <p188:cm id="{1F04CA76-4185-4B4C-957B-2A90CF3305B2}" authorId="{46A7ED55-8A61-4B9C-C975-99D8C60D903F}" status="resolved" created="2022-12-20T11:49:15.479" complete="100000">
    <pc:sldMkLst xmlns:pc="http://schemas.microsoft.com/office/powerpoint/2013/main/command">
      <pc:docMk/>
      <pc:sldMk cId="1473671700" sldId="4172"/>
    </pc:sldMkLst>
    <p188:replyLst>
      <p188:reply id="{31C4A12B-3368-4AD8-99B2-BA2B3E559C70}" authorId="{F1B14BA4-54B1-D95E-AA61-661E5F842BE5}" created="2022-12-20T12:29:42.753">
        <p188:txBody>
          <a:bodyPr/>
          <a:lstStyle/>
          <a:p>
            <a:r>
              <a:rPr lang="en-US"/>
              <a:t>done</a:t>
            </a:r>
          </a:p>
        </p188:txBody>
      </p188:reply>
    </p188:replyLst>
    <p188:txBody>
      <a:bodyPr/>
      <a:lstStyle/>
      <a:p>
        <a:r>
          <a:rPr lang="en-US"/>
          <a:t>I think the figures are not bad if you want to show all of the features (e.g. thickness, unit cell size ,arrows and colors) 
Please just update the ones that have a different color scheme  based on previous slides.</a:t>
        </a:r>
      </a:p>
    </p188:txBody>
  </p188:cm>
  <p188:cm id="{A6E2A07A-318F-4EB7-94AA-C7F27B11CDB5}" authorId="{20911A2B-3801-00E8-5B9E-859149AAFE44}" created="2023-03-08T10:05:32.966">
    <ac:deMkLst xmlns:ac="http://schemas.microsoft.com/office/drawing/2013/main/command">
      <pc:docMk xmlns:pc="http://schemas.microsoft.com/office/powerpoint/2013/main/command"/>
      <pc:sldMk xmlns:pc="http://schemas.microsoft.com/office/powerpoint/2013/main/command" cId="1473671700" sldId="4172"/>
      <ac:picMk id="12" creationId="{CE4078D4-9EFF-9F96-BE21-D23C6ED68B57}"/>
    </ac:deMkLst>
    <p188:replyLst>
      <p188:reply id="{E18DB3BF-6486-4F3B-BF32-B5D46B0BA7D3}" authorId="{20911A2B-3801-00E8-5B9E-859149AAFE44}" created="2023-03-08T10:06:18.093">
        <p188:txBody>
          <a:bodyPr/>
          <a:lstStyle/>
          <a:p>
            <a:r>
              <a:rPr lang="en-US"/>
              <a:t>unten sind ja nur 3 einträge
</a:t>
            </a:r>
          </a:p>
        </p188:txBody>
      </p188:reply>
    </p188:replyLst>
    <p188:txBody>
      <a:bodyPr/>
      <a:lstStyle/>
      <a:p>
        <a:r>
          <a:rPr lang="en-US"/>
          <a:t>kannst du das Bild nochmal machen, aber den oberen Bereich größer ziehen?</a:t>
        </a:r>
      </a:p>
    </p188:txBody>
  </p188:cm>
</p188:cmLst>
</file>

<file path=ppt/comments/modernComment_1050_84D4B330.xml><?xml version="1.0" encoding="utf-8"?>
<p188:cmLst xmlns:a="http://schemas.openxmlformats.org/drawingml/2006/main" xmlns:r="http://schemas.openxmlformats.org/officeDocument/2006/relationships" xmlns:p188="http://schemas.microsoft.com/office/powerpoint/2018/8/main">
  <p188:cm id="{B39D1D5E-86F0-47D5-84B6-462857E4FD32}" authorId="{F1B14BA4-54B1-D95E-AA61-661E5F842BE5}" status="resolved" created="2023-02-27T09:59:43.438" complete="100000">
    <pc:sldMkLst xmlns:pc="http://schemas.microsoft.com/office/powerpoint/2013/main/command">
      <pc:docMk/>
      <pc:sldMk cId="2228532016" sldId="4176"/>
    </pc:sldMkLst>
    <p188:replyLst>
      <p188:reply id="{8F45A596-0EC9-442F-A90D-6A62938387F2}" authorId="{F1B14BA4-54B1-D95E-AA61-661E5F842BE5}" created="2023-02-27T10:02:07.947">
        <p188:txBody>
          <a:bodyPr/>
          <a:lstStyle/>
          <a:p>
            <a:r>
              <a:rPr lang="en-US"/>
              <a:t>Detector nach links</a:t>
            </a:r>
          </a:p>
        </p188:txBody>
      </p188:reply>
      <p188:reply id="{B3B90691-E8B4-42E3-B68C-9BB42C78204F}" authorId="{F1B14BA4-54B1-D95E-AA61-661E5F842BE5}" created="2023-02-27T10:02:33.758">
        <p188:txBody>
          <a:bodyPr/>
          <a:lstStyle/>
          <a:p>
            <a:r>
              <a:rPr lang="en-US"/>
              <a:t>Universal Detector</a:t>
            </a:r>
          </a:p>
        </p188:txBody>
      </p188:reply>
    </p188:replyLst>
    <p188:txBody>
      <a:bodyPr/>
      <a:lstStyle/>
      <a:p>
        <a:r>
          <a:rPr lang="en-US"/>
          <a:t>Lightguide aufteilen</a:t>
        </a:r>
      </a:p>
    </p188:txBody>
  </p188:cm>
</p188:cmLst>
</file>

<file path=ppt/comments/modernComment_1056_1B3A8815.xml><?xml version="1.0" encoding="utf-8"?>
<p188:cmLst xmlns:a="http://schemas.openxmlformats.org/drawingml/2006/main" xmlns:r="http://schemas.openxmlformats.org/officeDocument/2006/relationships" xmlns:p188="http://schemas.microsoft.com/office/powerpoint/2018/8/main">
  <p188:cm id="{C00778C2-134E-45B6-9996-78BB16C6D7E6}" authorId="{F1B14BA4-54B1-D95E-AA61-661E5F842BE5}" status="resolved" created="2023-02-27T10:05:32.860" complete="100000">
    <pc:sldMkLst xmlns:pc="http://schemas.microsoft.com/office/powerpoint/2013/main/command">
      <pc:docMk/>
      <pc:sldMk cId="456820757" sldId="4182"/>
    </pc:sldMkLst>
    <p188:txBody>
      <a:bodyPr/>
      <a:lstStyle/>
      <a:p>
        <a:r>
          <a:rPr lang="en-US"/>
          <a:t>incoherent</a:t>
        </a:r>
      </a:p>
    </p188:txBody>
  </p188:cm>
  <p188:cm id="{F663EE4F-F16A-4935-96DA-901924696C6C}" authorId="{F1B14BA4-54B1-D95E-AA61-661E5F842BE5}" status="resolved" created="2023-02-27T10:10:05.375" complete="100000">
    <pc:sldMkLst xmlns:pc="http://schemas.microsoft.com/office/powerpoint/2013/main/command">
      <pc:docMk/>
      <pc:sldMk cId="456820757" sldId="4182"/>
    </pc:sldMkLst>
    <p188:txBody>
      <a:bodyPr/>
      <a:lstStyle/>
      <a:p>
        <a:r>
          <a:rPr lang="en-US"/>
          <a:t>Partial?</a:t>
        </a:r>
      </a:p>
    </p188:txBody>
  </p188:cm>
  <p188:cm id="{D4462099-52D3-4A37-BF18-0CFFFF77E6B3}" authorId="{F1B14BA4-54B1-D95E-AA61-661E5F842BE5}" status="resolved" created="2023-02-27T10:11:20.302" complete="100000">
    <pc:sldMkLst xmlns:pc="http://schemas.microsoft.com/office/powerpoint/2013/main/command">
      <pc:docMk/>
      <pc:sldMk cId="456820757" sldId="4182"/>
    </pc:sldMkLst>
    <p188:txBody>
      <a:bodyPr/>
      <a:lstStyle/>
      <a:p>
        <a:r>
          <a:rPr lang="en-US"/>
          <a:t>Polarization Ellipses Zoom</a:t>
        </a:r>
      </a:p>
    </p188:txBody>
  </p188:cm>
</p188:cmLst>
</file>

<file path=ppt/comments/modernComment_1057_2F519A58.xml><?xml version="1.0" encoding="utf-8"?>
<p188:cmLst xmlns:a="http://schemas.openxmlformats.org/drawingml/2006/main" xmlns:r="http://schemas.openxmlformats.org/officeDocument/2006/relationships" xmlns:p188="http://schemas.microsoft.com/office/powerpoint/2018/8/main">
  <p188:cm id="{DB5E47C8-7801-4810-98E1-E5F6F64BD7D2}" authorId="{F1B14BA4-54B1-D95E-AA61-661E5F842BE5}" status="resolved" created="2023-02-27T10:13:16.023" complete="100000">
    <pc:sldMkLst xmlns:pc="http://schemas.microsoft.com/office/powerpoint/2013/main/command">
      <pc:docMk/>
      <pc:sldMk cId="793877080" sldId="4183"/>
    </pc:sldMkLst>
    <p188:txBody>
      <a:bodyPr/>
      <a:lstStyle/>
      <a:p>
        <a:r>
          <a:rPr lang="en-US"/>
          <a:t>Irradiance</a:t>
        </a:r>
      </a:p>
    </p188:txBody>
  </p188:cm>
</p188:cmLst>
</file>

<file path=ppt/comments/modernComment_1058_497FC5F2.xml><?xml version="1.0" encoding="utf-8"?>
<p188:cmLst xmlns:a="http://schemas.openxmlformats.org/drawingml/2006/main" xmlns:r="http://schemas.openxmlformats.org/officeDocument/2006/relationships" xmlns:p188="http://schemas.microsoft.com/office/powerpoint/2018/8/main">
  <p188:cm id="{C615FFB5-C4EE-4E8A-B34C-B7FDC921CCF0}" authorId="{20911A2B-3801-00E8-5B9E-859149AAFE44}" status="resolved" created="2023-03-03T08:30:23.762" complete="100000">
    <pc:sldMkLst xmlns:pc="http://schemas.microsoft.com/office/powerpoint/2013/main/command">
      <pc:docMk/>
      <pc:sldMk cId="1233110514" sldId="4184"/>
    </pc:sldMkLst>
    <p188:txBody>
      <a:bodyPr/>
      <a:lstStyle/>
      <a:p>
        <a:r>
          <a:rPr lang="en-US"/>
          <a:t>bitte erkläre wie man splittet</a:t>
        </a:r>
      </a:p>
    </p188:txBody>
  </p188:cm>
</p188:cmLst>
</file>

<file path=ppt/comments/modernComment_1059_C8E1CAEA.xml><?xml version="1.0" encoding="utf-8"?>
<p188:cmLst xmlns:a="http://schemas.openxmlformats.org/drawingml/2006/main" xmlns:r="http://schemas.openxmlformats.org/officeDocument/2006/relationships" xmlns:p188="http://schemas.microsoft.com/office/powerpoint/2018/8/main">
  <p188:cm id="{9D790BE8-1459-4094-B218-7764394D9F90}" authorId="{F1B14BA4-54B1-D95E-AA61-661E5F842BE5}" status="resolved" created="2023-02-27T09:59:43.438" complete="100000">
    <pc:sldMkLst xmlns:pc="http://schemas.microsoft.com/office/powerpoint/2013/main/command">
      <pc:docMk/>
      <pc:sldMk cId="2228532016" sldId="4176"/>
    </pc:sldMkLst>
    <p188:replyLst>
      <p188:reply id="{8F45A596-0EC9-442F-A90D-6A62938387F2}" authorId="{F1B14BA4-54B1-D95E-AA61-661E5F842BE5}" created="2023-02-27T10:02:07.947">
        <p188:txBody>
          <a:bodyPr/>
          <a:lstStyle/>
          <a:p>
            <a:r>
              <a:rPr lang="en-US"/>
              <a:t>Detector nach links</a:t>
            </a:r>
          </a:p>
        </p188:txBody>
      </p188:reply>
      <p188:reply id="{B3B90691-E8B4-42E3-B68C-9BB42C78204F}" authorId="{F1B14BA4-54B1-D95E-AA61-661E5F842BE5}" created="2023-02-27T10:02:33.758">
        <p188:txBody>
          <a:bodyPr/>
          <a:lstStyle/>
          <a:p>
            <a:r>
              <a:rPr lang="en-US"/>
              <a:t>Universal Detector</a:t>
            </a:r>
          </a:p>
        </p188:txBody>
      </p188:reply>
    </p188:replyLst>
    <p188:txBody>
      <a:bodyPr/>
      <a:lstStyle/>
      <a:p>
        <a:r>
          <a:rPr lang="en-US"/>
          <a:t>Lightguide aufteilen</a:t>
        </a:r>
      </a:p>
    </p188:txBody>
  </p188:cm>
</p188:cmLst>
</file>

<file path=ppt/comments/modernComment_109_D204076C.xml><?xml version="1.0" encoding="utf-8"?>
<p188:cmLst xmlns:a="http://schemas.openxmlformats.org/drawingml/2006/main" xmlns:r="http://schemas.openxmlformats.org/officeDocument/2006/relationships" xmlns:p188="http://schemas.microsoft.com/office/powerpoint/2018/8/main">
  <p188:cm id="{9A83852E-EC66-4BB7-A92A-6B7E27847667}" authorId="{F1B14BA4-54B1-D95E-AA61-661E5F842BE5}" created="2023-02-27T09:57:34.036">
    <pc:sldMkLst xmlns:pc="http://schemas.microsoft.com/office/powerpoint/2013/main/command">
      <pc:docMk/>
      <pc:sldMk cId="3523479404" sldId="265"/>
    </pc:sldMkLst>
    <p188:txBody>
      <a:bodyPr/>
      <a:lstStyle/>
      <a:p>
        <a:r>
          <a:rPr lang="en-US"/>
          <a:t>farbcomposition</a:t>
        </a:r>
      </a:p>
    </p188:txBody>
  </p188:cm>
  <p188:cm id="{E9DB553B-B214-456B-9F41-7B8807C595D5}" authorId="{20911A2B-3801-00E8-5B9E-859149AAFE44}" created="2023-03-03T08:30:00.866">
    <pc:sldMkLst xmlns:pc="http://schemas.microsoft.com/office/powerpoint/2013/main/command">
      <pc:docMk/>
      <pc:sldMk cId="3523479404" sldId="265"/>
    </pc:sldMkLst>
    <p188:txBody>
      <a:bodyPr/>
      <a:lstStyle/>
      <a:p>
        <a:r>
          <a:rPr lang="en-US"/>
          <a:t>Info: Abstract komplett überarbeitet</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AD0D55-8D70-4173-AEFE-96FC2DD55EA8}" type="datetimeFigureOut">
              <a:rPr lang="en-US" smtClean="0"/>
              <a:t>3/8/2023</a:t>
            </a:fld>
            <a:endParaRPr lang="en-US"/>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CAA4EB-638F-45AF-A6DA-15C46E4A9443}" type="slidenum">
              <a:rPr lang="en-US" smtClean="0"/>
              <a:t>‹#›</a:t>
            </a:fld>
            <a:endParaRPr lang="en-US"/>
          </a:p>
        </p:txBody>
      </p:sp>
    </p:spTree>
    <p:extLst>
      <p:ext uri="{BB962C8B-B14F-4D97-AF65-F5344CB8AC3E}">
        <p14:creationId xmlns:p14="http://schemas.microsoft.com/office/powerpoint/2010/main" val="2980543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234CF00-6405-4284-AE35-732E85A22C85}" type="slidenum">
              <a:rPr lang="en-US" smtClean="0"/>
              <a:t>9</a:t>
            </a:fld>
            <a:endParaRPr lang="en-US"/>
          </a:p>
        </p:txBody>
      </p:sp>
    </p:spTree>
    <p:extLst>
      <p:ext uri="{BB962C8B-B14F-4D97-AF65-F5344CB8AC3E}">
        <p14:creationId xmlns:p14="http://schemas.microsoft.com/office/powerpoint/2010/main" val="25481525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pic>
        <p:nvPicPr>
          <p:cNvPr id="11" name="Bild 10"/>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ctrTitle"/>
          </p:nvPr>
        </p:nvSpPr>
        <p:spPr>
          <a:xfrm>
            <a:off x="1320000" y="3560400"/>
            <a:ext cx="9345600" cy="1144800"/>
          </a:xfrm>
        </p:spPr>
        <p:txBody>
          <a:bodyPr anchor="t">
            <a:noAutofit/>
          </a:bodyPr>
          <a:lstStyle>
            <a:lvl1pPr algn="l">
              <a:lnSpc>
                <a:spcPct val="100000"/>
              </a:lnSpc>
              <a:defRPr sz="2800"/>
            </a:lvl1pPr>
          </a:lstStyle>
          <a:p>
            <a:r>
              <a:rPr lang="de-DE"/>
              <a:t>Mastertitelformat bearbeiten</a:t>
            </a:r>
            <a:endParaRPr lang="en-US"/>
          </a:p>
        </p:txBody>
      </p:sp>
      <p:sp>
        <p:nvSpPr>
          <p:cNvPr id="3" name="Subtitle 2"/>
          <p:cNvSpPr>
            <a:spLocks noGrp="1"/>
          </p:cNvSpPr>
          <p:nvPr>
            <p:ph type="subTitle" idx="1"/>
          </p:nvPr>
        </p:nvSpPr>
        <p:spPr>
          <a:xfrm>
            <a:off x="1320000" y="4856401"/>
            <a:ext cx="9345600" cy="1447199"/>
          </a:xfrm>
        </p:spPr>
        <p:txBody>
          <a:bodyPr/>
          <a:lstStyle>
            <a:lvl1pPr marL="0" indent="0" algn="l">
              <a:lnSpc>
                <a:spcPct val="100000"/>
              </a:lnSpc>
              <a:spcBef>
                <a:spcPts val="432"/>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17" name="Textplatzhalter 15"/>
          <p:cNvSpPr>
            <a:spLocks noGrp="1"/>
          </p:cNvSpPr>
          <p:nvPr>
            <p:ph type="body" sz="quarter" idx="11" hasCustomPrompt="1"/>
          </p:nvPr>
        </p:nvSpPr>
        <p:spPr>
          <a:xfrm>
            <a:off x="1320000" y="3013201"/>
            <a:ext cx="9336000" cy="435601"/>
          </a:xfrm>
        </p:spPr>
        <p:txBody>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de-DE"/>
              <a:t>Kopfzeile</a:t>
            </a:r>
          </a:p>
        </p:txBody>
      </p:sp>
    </p:spTree>
    <p:extLst>
      <p:ext uri="{BB962C8B-B14F-4D97-AF65-F5344CB8AC3E}">
        <p14:creationId xmlns:p14="http://schemas.microsoft.com/office/powerpoint/2010/main" val="1330477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 Inhalte untereinander (1: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5003EC6D-D518-9C41-8E4F-0AB13DE6A329}"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0" y="2844000"/>
            <a:ext cx="11040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143983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 Inhalte untereinander (3: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4AF4C569-1621-B940-B0B7-5B49DE04341E}"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0" y="5004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15968459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2 + 1 Inhalte unter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2" y="1368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DF4993D9-B7C6-2E45-A970-724EE716A267}"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6240000" y="1368000"/>
            <a:ext cx="5376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576001" y="3924000"/>
            <a:ext cx="11040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17184932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 + 2 Inhalte unter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646F9996-43C4-3842-8666-F70668924BC9}"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0" y="1368000"/>
            <a:ext cx="11040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2" y="3924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0" name="Content Placeholder 2"/>
          <p:cNvSpPr>
            <a:spLocks noGrp="1"/>
          </p:cNvSpPr>
          <p:nvPr>
            <p:ph idx="15"/>
          </p:nvPr>
        </p:nvSpPr>
        <p:spPr>
          <a:xfrm>
            <a:off x="576002" y="3924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665850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 + 2 Inhalte untereinander (1: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5003EC6D-D518-9C41-8E4F-0AB13DE6A329}"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2" y="2844000"/>
            <a:ext cx="5375999"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2844000"/>
            <a:ext cx="5375999"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1042888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 + 2 Inhalte untereinander mit Über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5003EC6D-D518-9C41-8E4F-0AB13DE6A329}"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2" y="3708001"/>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3708000"/>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2844000"/>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6240000" y="2844000"/>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21405355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 + 2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5003EC6D-D518-9C41-8E4F-0AB13DE6A329}"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2" y="2844000"/>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2844000"/>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6240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609983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 + 1 Inhalte untereinander (3: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5004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5003EC6D-D518-9C41-8E4F-0AB13DE6A329}"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2" y="1368000"/>
            <a:ext cx="5375999"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1368000"/>
            <a:ext cx="5375999"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465810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1 Inhalte untereinander mit Über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5003998"/>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5003EC6D-D518-9C41-8E4F-0AB13DE6A329}"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2" y="2231998"/>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2231997"/>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1367997"/>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6240000" y="1367997"/>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16589875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 + 1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5004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5003EC6D-D518-9C41-8E4F-0AB13DE6A329}"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2" y="1368000"/>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1368000"/>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4139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6240000" y="4139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185663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folie 2">
    <p:spTree>
      <p:nvGrpSpPr>
        <p:cNvPr id="1" name=""/>
        <p:cNvGrpSpPr/>
        <p:nvPr/>
      </p:nvGrpSpPr>
      <p:grpSpPr>
        <a:xfrm>
          <a:off x="0" y="0"/>
          <a:ext cx="0" cy="0"/>
          <a:chOff x="0" y="0"/>
          <a:chExt cx="0" cy="0"/>
        </a:xfrm>
      </p:grpSpPr>
      <p:pic>
        <p:nvPicPr>
          <p:cNvPr id="11" name="Bild 10"/>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ctrTitle"/>
          </p:nvPr>
        </p:nvSpPr>
        <p:spPr>
          <a:xfrm>
            <a:off x="1320000" y="3560400"/>
            <a:ext cx="9345600" cy="1144800"/>
          </a:xfrm>
        </p:spPr>
        <p:txBody>
          <a:bodyPr anchor="t">
            <a:noAutofit/>
          </a:bodyPr>
          <a:lstStyle>
            <a:lvl1pPr algn="l">
              <a:lnSpc>
                <a:spcPct val="100000"/>
              </a:lnSpc>
              <a:defRPr sz="2800"/>
            </a:lvl1pPr>
          </a:lstStyle>
          <a:p>
            <a:r>
              <a:rPr lang="de-DE"/>
              <a:t>Mastertitelformat bearbeiten</a:t>
            </a:r>
            <a:endParaRPr lang="en-US"/>
          </a:p>
        </p:txBody>
      </p:sp>
      <p:sp>
        <p:nvSpPr>
          <p:cNvPr id="17" name="Textplatzhalter 15"/>
          <p:cNvSpPr>
            <a:spLocks noGrp="1"/>
          </p:cNvSpPr>
          <p:nvPr>
            <p:ph type="body" sz="quarter" idx="11" hasCustomPrompt="1"/>
          </p:nvPr>
        </p:nvSpPr>
        <p:spPr>
          <a:xfrm>
            <a:off x="1320000" y="3013201"/>
            <a:ext cx="9336000" cy="435601"/>
          </a:xfrm>
        </p:spPr>
        <p:txBody>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de-DE"/>
              <a:t>Kopfzeile</a:t>
            </a:r>
          </a:p>
        </p:txBody>
      </p:sp>
      <p:sp>
        <p:nvSpPr>
          <p:cNvPr id="5" name="Inhaltsplatzhalter 4"/>
          <p:cNvSpPr>
            <a:spLocks noGrp="1"/>
          </p:cNvSpPr>
          <p:nvPr>
            <p:ph sz="quarter" idx="12" hasCustomPrompt="1"/>
          </p:nvPr>
        </p:nvSpPr>
        <p:spPr>
          <a:xfrm>
            <a:off x="1320000" y="4856401"/>
            <a:ext cx="9345600" cy="1447199"/>
          </a:xfrm>
        </p:spPr>
        <p:txBody>
          <a:bodyPr/>
          <a:lstStyle>
            <a:lvl1pPr marL="0" indent="0">
              <a:lnSpc>
                <a:spcPct val="100000"/>
              </a:lnSpc>
              <a:buNone/>
              <a:defRPr sz="1800"/>
            </a:lvl1pPr>
          </a:lstStyle>
          <a:p>
            <a:pPr lvl="0"/>
            <a:r>
              <a:rPr lang="de-DE"/>
              <a:t>Master-Untertitelformat bearbeiten</a:t>
            </a:r>
          </a:p>
        </p:txBody>
      </p:sp>
    </p:spTree>
    <p:extLst>
      <p:ext uri="{BB962C8B-B14F-4D97-AF65-F5344CB8AC3E}">
        <p14:creationId xmlns:p14="http://schemas.microsoft.com/office/powerpoint/2010/main" val="3190527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 + 3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5003EC6D-D518-9C41-8E4F-0AB13DE6A329}"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1" y="2844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8160000" y="2844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5615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8160000" y="5615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1" name="Content Placeholder 2"/>
          <p:cNvSpPr>
            <a:spLocks noGrp="1"/>
          </p:cNvSpPr>
          <p:nvPr>
            <p:ph idx="18"/>
          </p:nvPr>
        </p:nvSpPr>
        <p:spPr>
          <a:xfrm>
            <a:off x="4367999" y="2844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Text Placeholder 2"/>
          <p:cNvSpPr>
            <a:spLocks noGrp="1"/>
          </p:cNvSpPr>
          <p:nvPr>
            <p:ph type="body" idx="19"/>
          </p:nvPr>
        </p:nvSpPr>
        <p:spPr>
          <a:xfrm>
            <a:off x="4367997" y="5615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11835779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 + 1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5004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5003EC6D-D518-9C41-8E4F-0AB13DE6A329}"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1" y="1368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8160000" y="1368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4139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8160000" y="4139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1" name="Content Placeholder 2"/>
          <p:cNvSpPr>
            <a:spLocks noGrp="1"/>
          </p:cNvSpPr>
          <p:nvPr>
            <p:ph idx="18"/>
          </p:nvPr>
        </p:nvSpPr>
        <p:spPr>
          <a:xfrm>
            <a:off x="4367999" y="1368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Text Placeholder 2"/>
          <p:cNvSpPr>
            <a:spLocks noGrp="1"/>
          </p:cNvSpPr>
          <p:nvPr>
            <p:ph type="body" idx="19"/>
          </p:nvPr>
        </p:nvSpPr>
        <p:spPr>
          <a:xfrm>
            <a:off x="4367997" y="4139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13800704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53F658C9-4599-8241-9482-6E3093DA835F}"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0" y="1368000"/>
            <a:ext cx="5376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2" y="3924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0" name="Content Placeholder 2"/>
          <p:cNvSpPr>
            <a:spLocks noGrp="1"/>
          </p:cNvSpPr>
          <p:nvPr>
            <p:ph idx="15"/>
          </p:nvPr>
        </p:nvSpPr>
        <p:spPr>
          <a:xfrm>
            <a:off x="576002" y="3924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1" name="Content Placeholder 2"/>
          <p:cNvSpPr>
            <a:spLocks noGrp="1"/>
          </p:cNvSpPr>
          <p:nvPr>
            <p:ph idx="16"/>
          </p:nvPr>
        </p:nvSpPr>
        <p:spPr>
          <a:xfrm>
            <a:off x="6240001" y="1368000"/>
            <a:ext cx="5376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9794599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 + 1 Inhalte neben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C6941CF7-249F-4249-A1E0-7BF369B3F6E3}"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0" y="1368000"/>
            <a:ext cx="5376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0" name="Content Placeholder 2"/>
          <p:cNvSpPr>
            <a:spLocks noGrp="1"/>
          </p:cNvSpPr>
          <p:nvPr>
            <p:ph idx="15"/>
          </p:nvPr>
        </p:nvSpPr>
        <p:spPr>
          <a:xfrm>
            <a:off x="6240002" y="1368000"/>
            <a:ext cx="5375999"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1" name="Content Placeholder 2"/>
          <p:cNvSpPr>
            <a:spLocks noGrp="1"/>
          </p:cNvSpPr>
          <p:nvPr>
            <p:ph idx="16"/>
          </p:nvPr>
        </p:nvSpPr>
        <p:spPr>
          <a:xfrm>
            <a:off x="576000" y="3924001"/>
            <a:ext cx="5376000" cy="233999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13786396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 2 Inhalte neben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66EA8067-8F73-B944-8D70-882C6CB6AC0E}"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0" y="1368000"/>
            <a:ext cx="5376000"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2" y="3924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1" name="Content Placeholder 2"/>
          <p:cNvSpPr>
            <a:spLocks noGrp="1"/>
          </p:cNvSpPr>
          <p:nvPr>
            <p:ph idx="16"/>
          </p:nvPr>
        </p:nvSpPr>
        <p:spPr>
          <a:xfrm>
            <a:off x="6240001" y="1368000"/>
            <a:ext cx="5376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133955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Vergleich (1:6)">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76000" y="1368000"/>
            <a:ext cx="5376000" cy="648000"/>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5" name="Text Placeholder 4"/>
          <p:cNvSpPr>
            <a:spLocks noGrp="1"/>
          </p:cNvSpPr>
          <p:nvPr>
            <p:ph type="body" sz="quarter" idx="3"/>
          </p:nvPr>
        </p:nvSpPr>
        <p:spPr>
          <a:xfrm>
            <a:off x="6240001" y="1368000"/>
            <a:ext cx="5375999" cy="648000"/>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7" name="Date Placeholder 6"/>
          <p:cNvSpPr>
            <a:spLocks noGrp="1"/>
          </p:cNvSpPr>
          <p:nvPr>
            <p:ph type="dt" sz="half" idx="10"/>
          </p:nvPr>
        </p:nvSpPr>
        <p:spPr>
          <a:xfrm>
            <a:off x="1803610" y="6480000"/>
            <a:ext cx="1813687" cy="306000"/>
          </a:xfrm>
          <a:prstGeom prst="rect">
            <a:avLst/>
          </a:prstGeom>
        </p:spPr>
        <p:txBody>
          <a:bodyPr/>
          <a:lstStyle/>
          <a:p>
            <a:fld id="{03A491EC-B43D-AF41-A149-B8441073AD61}" type="datetime1">
              <a:rPr lang="de-DE" smtClean="0"/>
              <a:t>08.03.2023</a:t>
            </a:fld>
            <a:endParaRPr lang="de-DE"/>
          </a:p>
        </p:txBody>
      </p:sp>
      <p:sp>
        <p:nvSpPr>
          <p:cNvPr id="8" name="Footer Placeholder 7"/>
          <p:cNvSpPr>
            <a:spLocks noGrp="1"/>
          </p:cNvSpPr>
          <p:nvPr>
            <p:ph type="ftr" sz="quarter" idx="11"/>
          </p:nvPr>
        </p:nvSpPr>
        <p:spPr/>
        <p:txBody>
          <a:bodyPr/>
          <a:lstStyle/>
          <a:p>
            <a:r>
              <a:rPr lang="de-DE"/>
              <a:t>www.LightTrans.com</a:t>
            </a:r>
          </a:p>
        </p:txBody>
      </p:sp>
      <p:sp>
        <p:nvSpPr>
          <p:cNvPr id="9" name="Slide Number Placeholder 8"/>
          <p:cNvSpPr>
            <a:spLocks noGrp="1"/>
          </p:cNvSpPr>
          <p:nvPr>
            <p:ph type="sldNum" sz="quarter" idx="12"/>
          </p:nvPr>
        </p:nvSpPr>
        <p:spPr/>
        <p:txBody>
          <a:bodyPr/>
          <a:lstStyle/>
          <a:p>
            <a:fld id="{A29006B0-9502-7A4F-8FB4-E67D899059BB}" type="slidenum">
              <a:rPr lang="de-DE" smtClean="0"/>
              <a:t>‹#›</a:t>
            </a:fld>
            <a:endParaRPr lang="de-DE"/>
          </a:p>
        </p:txBody>
      </p:sp>
      <p:sp>
        <p:nvSpPr>
          <p:cNvPr id="10" name="Titel 9"/>
          <p:cNvSpPr>
            <a:spLocks noGrp="1"/>
          </p:cNvSpPr>
          <p:nvPr>
            <p:ph type="title"/>
          </p:nvPr>
        </p:nvSpPr>
        <p:spPr/>
        <p:txBody>
          <a:bodyPr/>
          <a:lstStyle/>
          <a:p>
            <a:r>
              <a:rPr lang="de-DE"/>
              <a:t>Mastertitelformat bearbeiten</a:t>
            </a:r>
          </a:p>
        </p:txBody>
      </p:sp>
      <p:sp>
        <p:nvSpPr>
          <p:cNvPr id="11" name="Content Placeholder 2"/>
          <p:cNvSpPr>
            <a:spLocks noGrp="1"/>
          </p:cNvSpPr>
          <p:nvPr>
            <p:ph idx="14"/>
          </p:nvPr>
        </p:nvSpPr>
        <p:spPr>
          <a:xfrm>
            <a:off x="576002" y="2232001"/>
            <a:ext cx="5375999" cy="403199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Content Placeholder 2"/>
          <p:cNvSpPr>
            <a:spLocks noGrp="1"/>
          </p:cNvSpPr>
          <p:nvPr>
            <p:ph idx="15"/>
          </p:nvPr>
        </p:nvSpPr>
        <p:spPr>
          <a:xfrm>
            <a:off x="6239999" y="2232001"/>
            <a:ext cx="5375999" cy="403199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4394567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Vergleich (6:1)">
    <p:spTree>
      <p:nvGrpSpPr>
        <p:cNvPr id="1" name=""/>
        <p:cNvGrpSpPr/>
        <p:nvPr/>
      </p:nvGrpSpPr>
      <p:grpSpPr>
        <a:xfrm>
          <a:off x="0" y="0"/>
          <a:ext cx="0" cy="0"/>
          <a:chOff x="0" y="0"/>
          <a:chExt cx="0" cy="0"/>
        </a:xfrm>
      </p:grpSpPr>
      <p:sp>
        <p:nvSpPr>
          <p:cNvPr id="12" name="Content Placeholder 2"/>
          <p:cNvSpPr>
            <a:spLocks noGrp="1"/>
          </p:cNvSpPr>
          <p:nvPr>
            <p:ph idx="15"/>
          </p:nvPr>
        </p:nvSpPr>
        <p:spPr>
          <a:xfrm>
            <a:off x="576002" y="1368180"/>
            <a:ext cx="5375999" cy="403199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3" name="Text Placeholder 2"/>
          <p:cNvSpPr>
            <a:spLocks noGrp="1"/>
          </p:cNvSpPr>
          <p:nvPr>
            <p:ph type="body" idx="1"/>
          </p:nvPr>
        </p:nvSpPr>
        <p:spPr>
          <a:xfrm>
            <a:off x="576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7" name="Date Placeholder 6"/>
          <p:cNvSpPr>
            <a:spLocks noGrp="1"/>
          </p:cNvSpPr>
          <p:nvPr>
            <p:ph type="dt" sz="half" idx="10"/>
          </p:nvPr>
        </p:nvSpPr>
        <p:spPr>
          <a:xfrm>
            <a:off x="1803610" y="6480000"/>
            <a:ext cx="1813687" cy="306000"/>
          </a:xfrm>
          <a:prstGeom prst="rect">
            <a:avLst/>
          </a:prstGeom>
        </p:spPr>
        <p:txBody>
          <a:bodyPr/>
          <a:lstStyle/>
          <a:p>
            <a:fld id="{94808FA8-2D07-E14B-93D3-60F304E8E4A2}" type="datetime1">
              <a:rPr lang="de-DE" smtClean="0"/>
              <a:t>08.03.2023</a:t>
            </a:fld>
            <a:endParaRPr lang="de-DE"/>
          </a:p>
        </p:txBody>
      </p:sp>
      <p:sp>
        <p:nvSpPr>
          <p:cNvPr id="8" name="Footer Placeholder 7"/>
          <p:cNvSpPr>
            <a:spLocks noGrp="1"/>
          </p:cNvSpPr>
          <p:nvPr>
            <p:ph type="ftr" sz="quarter" idx="11"/>
          </p:nvPr>
        </p:nvSpPr>
        <p:spPr/>
        <p:txBody>
          <a:bodyPr/>
          <a:lstStyle/>
          <a:p>
            <a:r>
              <a:rPr lang="de-DE"/>
              <a:t>www.LightTrans.com</a:t>
            </a:r>
          </a:p>
        </p:txBody>
      </p:sp>
      <p:sp>
        <p:nvSpPr>
          <p:cNvPr id="9" name="Slide Number Placeholder 8"/>
          <p:cNvSpPr>
            <a:spLocks noGrp="1"/>
          </p:cNvSpPr>
          <p:nvPr>
            <p:ph type="sldNum" sz="quarter" idx="12"/>
          </p:nvPr>
        </p:nvSpPr>
        <p:spPr/>
        <p:txBody>
          <a:bodyPr/>
          <a:lstStyle/>
          <a:p>
            <a:fld id="{A29006B0-9502-7A4F-8FB4-E67D899059BB}" type="slidenum">
              <a:rPr lang="de-DE" smtClean="0"/>
              <a:t>‹#›</a:t>
            </a:fld>
            <a:endParaRPr lang="de-DE"/>
          </a:p>
        </p:txBody>
      </p:sp>
      <p:sp>
        <p:nvSpPr>
          <p:cNvPr id="10" name="Titel 9"/>
          <p:cNvSpPr>
            <a:spLocks noGrp="1"/>
          </p:cNvSpPr>
          <p:nvPr>
            <p:ph type="title"/>
          </p:nvPr>
        </p:nvSpPr>
        <p:spPr/>
        <p:txBody>
          <a:bodyPr/>
          <a:lstStyle/>
          <a:p>
            <a:r>
              <a:rPr lang="de-DE"/>
              <a:t>Mastertitelformat bearbeiten</a:t>
            </a:r>
          </a:p>
        </p:txBody>
      </p:sp>
      <p:sp>
        <p:nvSpPr>
          <p:cNvPr id="13" name="Content Placeholder 2"/>
          <p:cNvSpPr>
            <a:spLocks noGrp="1"/>
          </p:cNvSpPr>
          <p:nvPr>
            <p:ph idx="16"/>
          </p:nvPr>
        </p:nvSpPr>
        <p:spPr>
          <a:xfrm>
            <a:off x="6240002" y="1368180"/>
            <a:ext cx="5375999" cy="403199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Text Placeholder 2"/>
          <p:cNvSpPr>
            <a:spLocks noGrp="1"/>
          </p:cNvSpPr>
          <p:nvPr>
            <p:ph type="body" idx="17"/>
          </p:nvPr>
        </p:nvSpPr>
        <p:spPr>
          <a:xfrm>
            <a:off x="6240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3241019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Date Placeholder 2"/>
          <p:cNvSpPr>
            <a:spLocks noGrp="1"/>
          </p:cNvSpPr>
          <p:nvPr>
            <p:ph type="dt" sz="half" idx="10"/>
          </p:nvPr>
        </p:nvSpPr>
        <p:spPr>
          <a:xfrm>
            <a:off x="1803610" y="6480000"/>
            <a:ext cx="1813687" cy="306000"/>
          </a:xfrm>
          <a:prstGeom prst="rect">
            <a:avLst/>
          </a:prstGeom>
        </p:spPr>
        <p:txBody>
          <a:bodyPr/>
          <a:lstStyle/>
          <a:p>
            <a:fld id="{35B7D080-4572-D346-B342-70507002AD90}" type="datetime1">
              <a:rPr lang="de-DE" smtClean="0"/>
              <a:t>08.03.2023</a:t>
            </a:fld>
            <a:endParaRPr lang="de-DE"/>
          </a:p>
        </p:txBody>
      </p:sp>
      <p:sp>
        <p:nvSpPr>
          <p:cNvPr id="4" name="Footer Placeholder 3"/>
          <p:cNvSpPr>
            <a:spLocks noGrp="1"/>
          </p:cNvSpPr>
          <p:nvPr>
            <p:ph type="ftr" sz="quarter" idx="11"/>
          </p:nvPr>
        </p:nvSpPr>
        <p:spPr/>
        <p:txBody>
          <a:bodyPr/>
          <a:lstStyle/>
          <a:p>
            <a:r>
              <a:rPr lang="de-DE"/>
              <a:t>www.LightTrans.com</a:t>
            </a:r>
          </a:p>
        </p:txBody>
      </p:sp>
      <p:sp>
        <p:nvSpPr>
          <p:cNvPr id="5" name="Slide Number Placeholder 4"/>
          <p:cNvSpPr>
            <a:spLocks noGrp="1"/>
          </p:cNvSpPr>
          <p:nvPr>
            <p:ph type="sldNum" sz="quarter" idx="12"/>
          </p:nvPr>
        </p:nvSpPr>
        <p:spPr/>
        <p:txBody>
          <a:bodyPr/>
          <a:lstStyle/>
          <a:p>
            <a:fld id="{A29006B0-9502-7A4F-8FB4-E67D899059BB}" type="slidenum">
              <a:rPr lang="de-DE" smtClean="0"/>
              <a:t>‹#›</a:t>
            </a:fld>
            <a:endParaRPr lang="de-DE"/>
          </a:p>
        </p:txBody>
      </p:sp>
    </p:spTree>
    <p:extLst>
      <p:ext uri="{BB962C8B-B14F-4D97-AF65-F5344CB8AC3E}">
        <p14:creationId xmlns:p14="http://schemas.microsoft.com/office/powerpoint/2010/main" val="7531503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803610" y="6480000"/>
            <a:ext cx="1813687" cy="306000"/>
          </a:xfrm>
          <a:prstGeom prst="rect">
            <a:avLst/>
          </a:prstGeom>
        </p:spPr>
        <p:txBody>
          <a:bodyPr/>
          <a:lstStyle/>
          <a:p>
            <a:fld id="{4EC9F801-6EAB-CE47-A215-8BFDFA99BAE1}" type="datetime1">
              <a:rPr lang="de-DE" smtClean="0"/>
              <a:t>08.03.2023</a:t>
            </a:fld>
            <a:endParaRPr lang="de-DE"/>
          </a:p>
        </p:txBody>
      </p:sp>
      <p:sp>
        <p:nvSpPr>
          <p:cNvPr id="3" name="Footer Placeholder 2"/>
          <p:cNvSpPr>
            <a:spLocks noGrp="1"/>
          </p:cNvSpPr>
          <p:nvPr>
            <p:ph type="ftr" sz="quarter" idx="11"/>
          </p:nvPr>
        </p:nvSpPr>
        <p:spPr/>
        <p:txBody>
          <a:bodyPr/>
          <a:lstStyle/>
          <a:p>
            <a:r>
              <a:rPr lang="de-DE"/>
              <a:t>www.LightTrans.com</a:t>
            </a:r>
          </a:p>
        </p:txBody>
      </p:sp>
      <p:sp>
        <p:nvSpPr>
          <p:cNvPr id="4" name="Slide Number Placeholder 3"/>
          <p:cNvSpPr>
            <a:spLocks noGrp="1"/>
          </p:cNvSpPr>
          <p:nvPr>
            <p:ph type="sldNum" sz="quarter" idx="12"/>
          </p:nvPr>
        </p:nvSpPr>
        <p:spPr/>
        <p:txBody>
          <a:bodyPr/>
          <a:lstStyle/>
          <a:p>
            <a:fld id="{A29006B0-9502-7A4F-8FB4-E67D899059BB}" type="slidenum">
              <a:rPr lang="de-DE" smtClean="0"/>
              <a:t>‹#›</a:t>
            </a:fld>
            <a:endParaRPr lang="de-DE"/>
          </a:p>
        </p:txBody>
      </p:sp>
    </p:spTree>
    <p:extLst>
      <p:ext uri="{BB962C8B-B14F-4D97-AF65-F5344CB8AC3E}">
        <p14:creationId xmlns:p14="http://schemas.microsoft.com/office/powerpoint/2010/main" val="929148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elfolie 3">
    <p:spTree>
      <p:nvGrpSpPr>
        <p:cNvPr id="1" name=""/>
        <p:cNvGrpSpPr/>
        <p:nvPr/>
      </p:nvGrpSpPr>
      <p:grpSpPr>
        <a:xfrm>
          <a:off x="0" y="0"/>
          <a:ext cx="0" cy="0"/>
          <a:chOff x="0" y="0"/>
          <a:chExt cx="0" cy="0"/>
        </a:xfrm>
      </p:grpSpPr>
      <p:pic>
        <p:nvPicPr>
          <p:cNvPr id="11" name="Bild 10"/>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ctrTitle"/>
          </p:nvPr>
        </p:nvSpPr>
        <p:spPr>
          <a:xfrm>
            <a:off x="1320000" y="3560400"/>
            <a:ext cx="9345600" cy="1144800"/>
          </a:xfrm>
        </p:spPr>
        <p:txBody>
          <a:bodyPr anchor="t">
            <a:noAutofit/>
          </a:bodyPr>
          <a:lstStyle>
            <a:lvl1pPr algn="l">
              <a:lnSpc>
                <a:spcPct val="100000"/>
              </a:lnSpc>
              <a:defRPr sz="2800"/>
            </a:lvl1pPr>
          </a:lstStyle>
          <a:p>
            <a:r>
              <a:rPr lang="de-DE"/>
              <a:t>Mastertitelformat bearbeiten</a:t>
            </a:r>
            <a:endParaRPr lang="en-US"/>
          </a:p>
        </p:txBody>
      </p:sp>
      <p:sp>
        <p:nvSpPr>
          <p:cNvPr id="17" name="Textplatzhalter 15"/>
          <p:cNvSpPr>
            <a:spLocks noGrp="1"/>
          </p:cNvSpPr>
          <p:nvPr>
            <p:ph type="body" sz="quarter" idx="11" hasCustomPrompt="1"/>
          </p:nvPr>
        </p:nvSpPr>
        <p:spPr>
          <a:xfrm>
            <a:off x="1320000" y="3013201"/>
            <a:ext cx="9336000" cy="435601"/>
          </a:xfrm>
        </p:spPr>
        <p:txBody>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de-DE"/>
              <a:t>Kopfzeile</a:t>
            </a:r>
          </a:p>
        </p:txBody>
      </p:sp>
    </p:spTree>
    <p:extLst>
      <p:ext uri="{BB962C8B-B14F-4D97-AF65-F5344CB8AC3E}">
        <p14:creationId xmlns:p14="http://schemas.microsoft.com/office/powerpoint/2010/main" val="811408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wischentitel">
    <p:spTree>
      <p:nvGrpSpPr>
        <p:cNvPr id="1" name=""/>
        <p:cNvGrpSpPr/>
        <p:nvPr/>
      </p:nvGrpSpPr>
      <p:grpSpPr>
        <a:xfrm>
          <a:off x="0" y="0"/>
          <a:ext cx="0" cy="0"/>
          <a:chOff x="0" y="0"/>
          <a:chExt cx="0" cy="0"/>
        </a:xfrm>
      </p:grpSpPr>
      <p:pic>
        <p:nvPicPr>
          <p:cNvPr id="7" name="Bild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320000" y="3240000"/>
            <a:ext cx="9345600" cy="594000"/>
          </a:xfrm>
        </p:spPr>
        <p:txBody>
          <a:bodyPr anchor="t">
            <a:noAutofit/>
          </a:bodyPr>
          <a:lstStyle>
            <a:lvl1pPr>
              <a:lnSpc>
                <a:spcPct val="100000"/>
              </a:lnSpc>
              <a:defRPr sz="2800"/>
            </a:lvl1pPr>
          </a:lstStyle>
          <a:p>
            <a:r>
              <a:rPr lang="de-DE"/>
              <a:t>Mastertitelformat bearbeiten</a:t>
            </a:r>
            <a:endParaRPr lang="en-US"/>
          </a:p>
        </p:txBody>
      </p:sp>
      <p:sp>
        <p:nvSpPr>
          <p:cNvPr id="3" name="Text Placeholder 2"/>
          <p:cNvSpPr>
            <a:spLocks noGrp="1"/>
          </p:cNvSpPr>
          <p:nvPr>
            <p:ph type="body" idx="1" hasCustomPrompt="1"/>
          </p:nvPr>
        </p:nvSpPr>
        <p:spPr>
          <a:xfrm>
            <a:off x="1320000" y="4262401"/>
            <a:ext cx="9345600" cy="1447199"/>
          </a:xfrm>
        </p:spPr>
        <p:txBody>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Master-Untertitelformat bearbeiten</a:t>
            </a:r>
          </a:p>
        </p:txBody>
      </p:sp>
    </p:spTree>
    <p:extLst>
      <p:ext uri="{BB962C8B-B14F-4D97-AF65-F5344CB8AC3E}">
        <p14:creationId xmlns:p14="http://schemas.microsoft.com/office/powerpoint/2010/main" val="1064619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63305E9F-0696-3545-AEE6-97EFA5BC56C0}"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Tree>
    <p:extLst>
      <p:ext uri="{BB962C8B-B14F-4D97-AF65-F5344CB8AC3E}">
        <p14:creationId xmlns:p14="http://schemas.microsoft.com/office/powerpoint/2010/main" val="1736500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Inhalte nebeneinander">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803610" y="6480000"/>
            <a:ext cx="1813687" cy="306000"/>
          </a:xfrm>
          <a:prstGeom prst="rect">
            <a:avLst/>
          </a:prstGeom>
        </p:spPr>
        <p:txBody>
          <a:bodyPr/>
          <a:lstStyle/>
          <a:p>
            <a:fld id="{0FD73EFB-0658-6C4A-87AC-805EABC72E54}" type="datetime1">
              <a:rPr lang="de-DE" smtClean="0"/>
              <a:t>08.03.2023</a:t>
            </a:fld>
            <a:endParaRPr lang="de-DE"/>
          </a:p>
        </p:txBody>
      </p:sp>
      <p:sp>
        <p:nvSpPr>
          <p:cNvPr id="6" name="Footer Placeholder 5"/>
          <p:cNvSpPr>
            <a:spLocks noGrp="1"/>
          </p:cNvSpPr>
          <p:nvPr>
            <p:ph type="ftr" sz="quarter" idx="11"/>
          </p:nvPr>
        </p:nvSpPr>
        <p:spPr/>
        <p:txBody>
          <a:bodyPr/>
          <a:lstStyle/>
          <a:p>
            <a:r>
              <a:rPr lang="de-DE"/>
              <a:t>www.LightTrans.com</a:t>
            </a:r>
          </a:p>
        </p:txBody>
      </p:sp>
      <p:sp>
        <p:nvSpPr>
          <p:cNvPr id="7" name="Slide Number Placeholder 6"/>
          <p:cNvSpPr>
            <a:spLocks noGrp="1"/>
          </p:cNvSpPr>
          <p:nvPr>
            <p:ph type="sldNum" sz="quarter" idx="12"/>
          </p:nvPr>
        </p:nvSpPr>
        <p:spPr/>
        <p:txBody>
          <a:bodyPr/>
          <a:lstStyle/>
          <a:p>
            <a:fld id="{A29006B0-9502-7A4F-8FB4-E67D899059BB}" type="slidenum">
              <a:rPr lang="de-DE" smtClean="0"/>
              <a:t>‹#›</a:t>
            </a:fld>
            <a:endParaRPr lang="de-DE"/>
          </a:p>
        </p:txBody>
      </p:sp>
      <p:sp>
        <p:nvSpPr>
          <p:cNvPr id="8" name="Titel 7"/>
          <p:cNvSpPr>
            <a:spLocks noGrp="1"/>
          </p:cNvSpPr>
          <p:nvPr>
            <p:ph type="title"/>
          </p:nvPr>
        </p:nvSpPr>
        <p:spPr/>
        <p:txBody>
          <a:bodyPr/>
          <a:lstStyle/>
          <a:p>
            <a:r>
              <a:rPr lang="de-DE"/>
              <a:t>Mastertitelformat bearbeiten</a:t>
            </a:r>
          </a:p>
        </p:txBody>
      </p:sp>
      <p:sp>
        <p:nvSpPr>
          <p:cNvPr id="13" name="Content Placeholder 2"/>
          <p:cNvSpPr>
            <a:spLocks noGrp="1"/>
          </p:cNvSpPr>
          <p:nvPr>
            <p:ph idx="1"/>
          </p:nvPr>
        </p:nvSpPr>
        <p:spPr>
          <a:xfrm>
            <a:off x="576002" y="1368000"/>
            <a:ext cx="5375999"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Content Placeholder 2"/>
          <p:cNvSpPr>
            <a:spLocks noGrp="1"/>
          </p:cNvSpPr>
          <p:nvPr>
            <p:ph idx="13"/>
          </p:nvPr>
        </p:nvSpPr>
        <p:spPr>
          <a:xfrm>
            <a:off x="6240002" y="1368000"/>
            <a:ext cx="5375999"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231551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Inhalte nebeneinander (1:3)">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803610" y="6480000"/>
            <a:ext cx="1813687" cy="306000"/>
          </a:xfrm>
          <a:prstGeom prst="rect">
            <a:avLst/>
          </a:prstGeom>
        </p:spPr>
        <p:txBody>
          <a:bodyPr/>
          <a:lstStyle/>
          <a:p>
            <a:fld id="{90A8F7D9-5F33-1444-8BD1-92CB12065A74}" type="datetime1">
              <a:rPr lang="de-DE" smtClean="0"/>
              <a:t>08.03.2023</a:t>
            </a:fld>
            <a:endParaRPr lang="de-DE"/>
          </a:p>
        </p:txBody>
      </p:sp>
      <p:sp>
        <p:nvSpPr>
          <p:cNvPr id="6" name="Footer Placeholder 5"/>
          <p:cNvSpPr>
            <a:spLocks noGrp="1"/>
          </p:cNvSpPr>
          <p:nvPr>
            <p:ph type="ftr" sz="quarter" idx="11"/>
          </p:nvPr>
        </p:nvSpPr>
        <p:spPr/>
        <p:txBody>
          <a:bodyPr/>
          <a:lstStyle/>
          <a:p>
            <a:r>
              <a:rPr lang="de-DE"/>
              <a:t>www.LightTrans.com</a:t>
            </a:r>
          </a:p>
        </p:txBody>
      </p:sp>
      <p:sp>
        <p:nvSpPr>
          <p:cNvPr id="7" name="Slide Number Placeholder 6"/>
          <p:cNvSpPr>
            <a:spLocks noGrp="1"/>
          </p:cNvSpPr>
          <p:nvPr>
            <p:ph type="sldNum" sz="quarter" idx="12"/>
          </p:nvPr>
        </p:nvSpPr>
        <p:spPr/>
        <p:txBody>
          <a:bodyPr/>
          <a:lstStyle/>
          <a:p>
            <a:fld id="{A29006B0-9502-7A4F-8FB4-E67D899059BB}" type="slidenum">
              <a:rPr lang="de-DE" smtClean="0"/>
              <a:t>‹#›</a:t>
            </a:fld>
            <a:endParaRPr lang="de-DE"/>
          </a:p>
        </p:txBody>
      </p:sp>
      <p:sp>
        <p:nvSpPr>
          <p:cNvPr id="8" name="Titel 7"/>
          <p:cNvSpPr>
            <a:spLocks noGrp="1"/>
          </p:cNvSpPr>
          <p:nvPr>
            <p:ph type="title"/>
          </p:nvPr>
        </p:nvSpPr>
        <p:spPr/>
        <p:txBody>
          <a:bodyPr/>
          <a:lstStyle/>
          <a:p>
            <a:r>
              <a:rPr lang="de-DE"/>
              <a:t>Mastertitelformat bearbeiten</a:t>
            </a:r>
          </a:p>
        </p:txBody>
      </p:sp>
      <p:sp>
        <p:nvSpPr>
          <p:cNvPr id="13" name="Content Placeholder 2"/>
          <p:cNvSpPr>
            <a:spLocks noGrp="1"/>
          </p:cNvSpPr>
          <p:nvPr>
            <p:ph idx="1"/>
          </p:nvPr>
        </p:nvSpPr>
        <p:spPr>
          <a:xfrm>
            <a:off x="576001" y="1368000"/>
            <a:ext cx="2976000"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Content Placeholder 2"/>
          <p:cNvSpPr>
            <a:spLocks noGrp="1"/>
          </p:cNvSpPr>
          <p:nvPr>
            <p:ph idx="13"/>
          </p:nvPr>
        </p:nvSpPr>
        <p:spPr>
          <a:xfrm>
            <a:off x="3840000" y="1368000"/>
            <a:ext cx="7776000"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918721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Inhalte nebeneinander (3:1)">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803610" y="6480000"/>
            <a:ext cx="1813687" cy="306000"/>
          </a:xfrm>
          <a:prstGeom prst="rect">
            <a:avLst/>
          </a:prstGeom>
        </p:spPr>
        <p:txBody>
          <a:bodyPr/>
          <a:lstStyle/>
          <a:p>
            <a:fld id="{1C5246C6-F358-8044-BEF9-3E59EB62908B}" type="datetime1">
              <a:rPr lang="de-DE" smtClean="0"/>
              <a:t>08.03.2023</a:t>
            </a:fld>
            <a:endParaRPr lang="de-DE"/>
          </a:p>
        </p:txBody>
      </p:sp>
      <p:sp>
        <p:nvSpPr>
          <p:cNvPr id="6" name="Footer Placeholder 5"/>
          <p:cNvSpPr>
            <a:spLocks noGrp="1"/>
          </p:cNvSpPr>
          <p:nvPr>
            <p:ph type="ftr" sz="quarter" idx="11"/>
          </p:nvPr>
        </p:nvSpPr>
        <p:spPr/>
        <p:txBody>
          <a:bodyPr/>
          <a:lstStyle/>
          <a:p>
            <a:r>
              <a:rPr lang="de-DE"/>
              <a:t>www.LightTrans.com</a:t>
            </a:r>
          </a:p>
        </p:txBody>
      </p:sp>
      <p:sp>
        <p:nvSpPr>
          <p:cNvPr id="7" name="Slide Number Placeholder 6"/>
          <p:cNvSpPr>
            <a:spLocks noGrp="1"/>
          </p:cNvSpPr>
          <p:nvPr>
            <p:ph type="sldNum" sz="quarter" idx="12"/>
          </p:nvPr>
        </p:nvSpPr>
        <p:spPr/>
        <p:txBody>
          <a:bodyPr/>
          <a:lstStyle/>
          <a:p>
            <a:fld id="{A29006B0-9502-7A4F-8FB4-E67D899059BB}" type="slidenum">
              <a:rPr lang="de-DE" smtClean="0"/>
              <a:t>‹#›</a:t>
            </a:fld>
            <a:endParaRPr lang="de-DE"/>
          </a:p>
        </p:txBody>
      </p:sp>
      <p:sp>
        <p:nvSpPr>
          <p:cNvPr id="8" name="Titel 7"/>
          <p:cNvSpPr>
            <a:spLocks noGrp="1"/>
          </p:cNvSpPr>
          <p:nvPr>
            <p:ph type="title"/>
          </p:nvPr>
        </p:nvSpPr>
        <p:spPr/>
        <p:txBody>
          <a:bodyPr/>
          <a:lstStyle/>
          <a:p>
            <a:r>
              <a:rPr lang="de-DE"/>
              <a:t>Mastertitelformat bearbeiten</a:t>
            </a:r>
          </a:p>
        </p:txBody>
      </p:sp>
      <p:sp>
        <p:nvSpPr>
          <p:cNvPr id="13" name="Content Placeholder 2"/>
          <p:cNvSpPr>
            <a:spLocks noGrp="1"/>
          </p:cNvSpPr>
          <p:nvPr>
            <p:ph idx="1"/>
          </p:nvPr>
        </p:nvSpPr>
        <p:spPr>
          <a:xfrm>
            <a:off x="576000" y="1368000"/>
            <a:ext cx="7776000"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Content Placeholder 2"/>
          <p:cNvSpPr>
            <a:spLocks noGrp="1"/>
          </p:cNvSpPr>
          <p:nvPr>
            <p:ph idx="13"/>
          </p:nvPr>
        </p:nvSpPr>
        <p:spPr>
          <a:xfrm>
            <a:off x="8640000" y="1368000"/>
            <a:ext cx="2976000"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20910588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2 Inhalte untereinander (1: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25FFE6D4-04ED-9945-A8A6-3D767C275CE7}" type="datetime1">
              <a:rPr lang="de-DE" smtClean="0"/>
              <a:t>08.03.2023</a:t>
            </a:fld>
            <a:endParaRPr lang="de-DE"/>
          </a:p>
        </p:txBody>
      </p:sp>
      <p:sp>
        <p:nvSpPr>
          <p:cNvPr id="5" name="Footer Placeholder 4"/>
          <p:cNvSpPr>
            <a:spLocks noGrp="1"/>
          </p:cNvSpPr>
          <p:nvPr>
            <p:ph type="ftr" sz="quarter" idx="11"/>
          </p:nvPr>
        </p:nvSpPr>
        <p:spPr/>
        <p:txBody>
          <a:bodyPr/>
          <a:lstStyle/>
          <a:p>
            <a:r>
              <a:rPr lang="de-DE"/>
              <a:t>www.LightTrans.com</a:t>
            </a:r>
          </a:p>
        </p:txBody>
      </p:sp>
      <p:sp>
        <p:nvSpPr>
          <p:cNvPr id="6" name="Slide Number Placeholder 5"/>
          <p:cNvSpPr>
            <a:spLocks noGrp="1"/>
          </p:cNvSpPr>
          <p:nvPr>
            <p:ph type="sldNum" sz="quarter" idx="12"/>
          </p:nvPr>
        </p:nvSpPr>
        <p:spPr/>
        <p:txBody>
          <a:bodyPr/>
          <a:lstStyle/>
          <a:p>
            <a:fld id="{A29006B0-9502-7A4F-8FB4-E67D899059BB}" type="slidenum">
              <a:rPr lang="de-DE" smtClean="0"/>
              <a:t>‹#›</a:t>
            </a:fld>
            <a:endParaRPr lang="de-DE"/>
          </a:p>
        </p:txBody>
      </p:sp>
      <p:sp>
        <p:nvSpPr>
          <p:cNvPr id="8" name="Content Placeholder 2"/>
          <p:cNvSpPr>
            <a:spLocks noGrp="1"/>
          </p:cNvSpPr>
          <p:nvPr>
            <p:ph idx="13"/>
          </p:nvPr>
        </p:nvSpPr>
        <p:spPr>
          <a:xfrm>
            <a:off x="576000" y="3924000"/>
            <a:ext cx="11040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2067402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Bild 6"/>
          <p:cNvPicPr>
            <a:picLocks noChangeAspect="1"/>
          </p:cNvPicPr>
          <p:nvPr/>
        </p:nvPicPr>
        <p:blipFill>
          <a:blip r:embed="rId30"/>
          <a:stretch>
            <a:fillRect/>
          </a:stretch>
        </p:blipFill>
        <p:spPr>
          <a:xfrm>
            <a:off x="0" y="0"/>
            <a:ext cx="12192000" cy="6858000"/>
          </a:xfrm>
          <a:prstGeom prst="rect">
            <a:avLst/>
          </a:prstGeom>
        </p:spPr>
      </p:pic>
      <p:sp>
        <p:nvSpPr>
          <p:cNvPr id="2" name="Title Placeholder 1"/>
          <p:cNvSpPr>
            <a:spLocks noGrp="1"/>
          </p:cNvSpPr>
          <p:nvPr>
            <p:ph type="title"/>
          </p:nvPr>
        </p:nvSpPr>
        <p:spPr>
          <a:xfrm>
            <a:off x="576000" y="360000"/>
            <a:ext cx="11040000" cy="540000"/>
          </a:xfrm>
          <a:prstGeom prst="rect">
            <a:avLst/>
          </a:prstGeom>
        </p:spPr>
        <p:txBody>
          <a:bodyPr vert="horz" lIns="91440" tIns="45720" rIns="91440" bIns="45720" rtlCol="0" anchor="t" anchorCtr="0">
            <a:noAutofit/>
          </a:bodyPr>
          <a:lstStyle/>
          <a:p>
            <a:r>
              <a:rPr lang="de-DE"/>
              <a:t>Mastertitelformat bearbeiten</a:t>
            </a:r>
            <a:endParaRPr lang="en-US"/>
          </a:p>
        </p:txBody>
      </p:sp>
      <p:sp>
        <p:nvSpPr>
          <p:cNvPr id="3" name="Text Placeholder 2"/>
          <p:cNvSpPr>
            <a:spLocks noGrp="1"/>
          </p:cNvSpPr>
          <p:nvPr>
            <p:ph type="body" idx="1"/>
          </p:nvPr>
        </p:nvSpPr>
        <p:spPr>
          <a:xfrm>
            <a:off x="576000" y="1368000"/>
            <a:ext cx="11040000" cy="4896000"/>
          </a:xfrm>
          <a:prstGeom prst="rect">
            <a:avLst/>
          </a:prstGeom>
        </p:spPr>
        <p:txBody>
          <a:bodyPr vert="horz" lIns="91440" tIns="45720" rIns="91440" bIns="45720" rtlCol="0">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Footer Placeholder 4"/>
          <p:cNvSpPr>
            <a:spLocks noGrp="1"/>
          </p:cNvSpPr>
          <p:nvPr>
            <p:ph type="ftr" sz="quarter" idx="3"/>
          </p:nvPr>
        </p:nvSpPr>
        <p:spPr>
          <a:xfrm>
            <a:off x="3617296" y="6480000"/>
            <a:ext cx="7998704" cy="306000"/>
          </a:xfrm>
          <a:prstGeom prst="rect">
            <a:avLst/>
          </a:prstGeom>
        </p:spPr>
        <p:txBody>
          <a:bodyPr vert="horz" lIns="91440" tIns="45720" rIns="91440" bIns="45720" rtlCol="0" anchor="ctr"/>
          <a:lstStyle>
            <a:lvl1pPr algn="r">
              <a:defRPr sz="1400">
                <a:solidFill>
                  <a:schemeClr val="tx2"/>
                </a:solidFill>
              </a:defRPr>
            </a:lvl1pPr>
          </a:lstStyle>
          <a:p>
            <a:r>
              <a:rPr lang="de-DE"/>
              <a:t>www.LightTrans.com</a:t>
            </a:r>
          </a:p>
        </p:txBody>
      </p:sp>
      <p:sp>
        <p:nvSpPr>
          <p:cNvPr id="6" name="Slide Number Placeholder 5"/>
          <p:cNvSpPr>
            <a:spLocks noGrp="1"/>
          </p:cNvSpPr>
          <p:nvPr>
            <p:ph type="sldNum" sz="quarter" idx="4"/>
          </p:nvPr>
        </p:nvSpPr>
        <p:spPr>
          <a:xfrm>
            <a:off x="576001" y="6480000"/>
            <a:ext cx="1227609" cy="306000"/>
          </a:xfrm>
          <a:prstGeom prst="rect">
            <a:avLst/>
          </a:prstGeom>
        </p:spPr>
        <p:txBody>
          <a:bodyPr vert="horz" lIns="91440" tIns="45720" rIns="91440" bIns="45720" rtlCol="0" anchor="ctr"/>
          <a:lstStyle>
            <a:lvl1pPr algn="l">
              <a:defRPr sz="1400">
                <a:solidFill>
                  <a:schemeClr val="tx2"/>
                </a:solidFill>
              </a:defRPr>
            </a:lvl1pPr>
          </a:lstStyle>
          <a:p>
            <a:fld id="{A29006B0-9502-7A4F-8FB4-E67D899059BB}" type="slidenum">
              <a:rPr lang="de-DE" smtClean="0"/>
              <a:pPr/>
              <a:t>‹#›</a:t>
            </a:fld>
            <a:endParaRPr lang="de-DE"/>
          </a:p>
        </p:txBody>
      </p:sp>
      <p:sp>
        <p:nvSpPr>
          <p:cNvPr id="8" name="Datumsplatzhalter 7"/>
          <p:cNvSpPr>
            <a:spLocks noGrp="1"/>
          </p:cNvSpPr>
          <p:nvPr>
            <p:ph type="dt" sz="half" idx="2"/>
          </p:nvPr>
        </p:nvSpPr>
        <p:spPr>
          <a:xfrm>
            <a:off x="1803608" y="6480000"/>
            <a:ext cx="1813688" cy="306000"/>
          </a:xfrm>
          <a:prstGeom prst="rect">
            <a:avLst/>
          </a:prstGeom>
        </p:spPr>
        <p:txBody>
          <a:bodyPr vert="horz" lIns="90000" tIns="45720" rIns="91440" bIns="45720" rtlCol="0" anchor="ctr"/>
          <a:lstStyle>
            <a:lvl1pPr algn="l">
              <a:defRPr sz="1400">
                <a:solidFill>
                  <a:schemeClr val="tx2"/>
                </a:solidFill>
              </a:defRPr>
            </a:lvl1pPr>
          </a:lstStyle>
          <a:p>
            <a:fld id="{94646E6C-C947-9845-81BF-FA334284EF43}" type="datetime1">
              <a:rPr lang="de-DE" smtClean="0"/>
              <a:t>08.03.2023</a:t>
            </a:fld>
            <a:endParaRPr lang="de-DE"/>
          </a:p>
        </p:txBody>
      </p:sp>
    </p:spTree>
    <p:extLst>
      <p:ext uri="{BB962C8B-B14F-4D97-AF65-F5344CB8AC3E}">
        <p14:creationId xmlns:p14="http://schemas.microsoft.com/office/powerpoint/2010/main" val="764034938"/>
      </p:ext>
    </p:extLst>
  </p:cSld>
  <p:clrMap bg1="lt1" tx1="dk1" bg2="lt2" tx2="dk2" accent1="accent1" accent2="accent2" accent3="accent3" accent4="accent4" accent5="accent5" accent6="accent6" hlink="hlink" folHlink="folHlink"/>
  <p:sldLayoutIdLst>
    <p:sldLayoutId id="2147483661" r:id="rId1"/>
    <p:sldLayoutId id="2147483683" r:id="rId2"/>
    <p:sldLayoutId id="2147483684" r:id="rId3"/>
    <p:sldLayoutId id="2147483663" r:id="rId4"/>
    <p:sldLayoutId id="2147483662" r:id="rId5"/>
    <p:sldLayoutId id="2147483664" r:id="rId6"/>
    <p:sldLayoutId id="2147483672" r:id="rId7"/>
    <p:sldLayoutId id="2147483673" r:id="rId8"/>
    <p:sldLayoutId id="2147483674" r:id="rId9"/>
    <p:sldLayoutId id="2147483675" r:id="rId10"/>
    <p:sldLayoutId id="2147483676" r:id="rId11"/>
    <p:sldLayoutId id="2147483677" r:id="rId12"/>
    <p:sldLayoutId id="2147483678" r:id="rId13"/>
    <p:sldLayoutId id="2147483685" r:id="rId14"/>
    <p:sldLayoutId id="2147483687" r:id="rId15"/>
    <p:sldLayoutId id="2147483686" r:id="rId16"/>
    <p:sldLayoutId id="2147483688" r:id="rId17"/>
    <p:sldLayoutId id="2147483689" r:id="rId18"/>
    <p:sldLayoutId id="2147483690" r:id="rId19"/>
    <p:sldLayoutId id="2147483691" r:id="rId20"/>
    <p:sldLayoutId id="2147483692" r:id="rId21"/>
    <p:sldLayoutId id="2147483679" r:id="rId22"/>
    <p:sldLayoutId id="2147483680" r:id="rId23"/>
    <p:sldLayoutId id="2147483681" r:id="rId24"/>
    <p:sldLayoutId id="2147483665" r:id="rId25"/>
    <p:sldLayoutId id="2147483682" r:id="rId26"/>
    <p:sldLayoutId id="2147483666" r:id="rId27"/>
    <p:sldLayoutId id="2147483667" r:id="rId28"/>
  </p:sldLayoutIdLst>
  <p:hf hdr="0" dt="0"/>
  <p:txStyles>
    <p:titleStyle>
      <a:lvl1pPr algn="l" defTabSz="914400" rtl="0" eaLnBrk="1" latinLnBrk="0" hangingPunct="1">
        <a:lnSpc>
          <a:spcPct val="100000"/>
        </a:lnSpc>
        <a:spcBef>
          <a:spcPct val="0"/>
        </a:spcBef>
        <a:buNone/>
        <a:defRPr sz="2800" b="1" kern="1200">
          <a:solidFill>
            <a:schemeClr val="tx2"/>
          </a:solidFill>
          <a:latin typeface="+mj-lt"/>
          <a:ea typeface="+mj-ea"/>
          <a:cs typeface="+mj-cs"/>
        </a:defRPr>
      </a:lvl1pPr>
    </p:titleStyle>
    <p:bodyStyle>
      <a:lvl1pPr marL="342000" indent="-342000" algn="l" defTabSz="914400" rtl="0" eaLnBrk="1" latinLnBrk="0" hangingPunct="1">
        <a:lnSpc>
          <a:spcPct val="100000"/>
        </a:lnSpc>
        <a:spcBef>
          <a:spcPts val="576"/>
        </a:spcBef>
        <a:buFont typeface="Arial" panose="020B0604020202020204" pitchFamily="34" charset="0"/>
        <a:buChar char="•"/>
        <a:defRPr sz="2400" kern="1200">
          <a:solidFill>
            <a:schemeClr val="tx1"/>
          </a:solidFill>
          <a:latin typeface="+mn-lt"/>
          <a:ea typeface="+mn-ea"/>
          <a:cs typeface="+mn-cs"/>
        </a:defRPr>
      </a:lvl1pPr>
      <a:lvl2pPr marL="741600" indent="-284400" algn="l" defTabSz="914400" rtl="0" eaLnBrk="1" latinLnBrk="0" hangingPunct="1">
        <a:lnSpc>
          <a:spcPct val="100000"/>
        </a:lnSpc>
        <a:spcBef>
          <a:spcPts val="480"/>
        </a:spcBef>
        <a:buFont typeface=".AppleSystemUIFont" charset="-12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432"/>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microsoft.com/office/2018/10/relationships/comments" Target="../comments/modernComment_104C_57D67214.xml"/><Relationship Id="rId1" Type="http://schemas.openxmlformats.org/officeDocument/2006/relationships/slideLayout" Target="../slideLayouts/slideLayout27.xml"/><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7.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microsoft.com/office/2018/10/relationships/comments" Target="../comments/modernComment_109_D204076C.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microsoft.com/office/2018/10/relationships/comments" Target="../comments/modernComment_1058_497FC5F2.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2.svg"/><Relationship Id="rId2" Type="http://schemas.microsoft.com/office/2018/10/relationships/comments" Target="../comments/modernComment_1050_84D4B330.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hyperlink" Target="https://www.lighttrans.com/index.php?id=3057" TargetMode="External"/><Relationship Id="rId4" Type="http://schemas.openxmlformats.org/officeDocument/2006/relationships/image" Target="../media/image10.svg"/><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6.png"/><Relationship Id="rId2" Type="http://schemas.microsoft.com/office/2018/10/relationships/comments" Target="../comments/modernComment_1059_C8E1CAEA.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0.sv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microsoft.com/office/2018/10/relationships/comments" Target="../comments/modernComment_1056_1B3A8815.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microsoft.com/office/2018/10/relationships/comments" Target="../comments/modernComment_1057_2F519A58.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hyperlink" Target="https://www.lighttrans.com/index.php?id=3073" TargetMode="External"/><Relationship Id="rId7" Type="http://schemas.openxmlformats.org/officeDocument/2006/relationships/hyperlink" Target="https://www.lighttrans.com/index.php?id=3024" TargetMode="External"/><Relationship Id="rId2" Type="http://schemas.openxmlformats.org/officeDocument/2006/relationships/notesSlide" Target="../notesSlides/notesSlide1.xml"/><Relationship Id="rId1" Type="http://schemas.openxmlformats.org/officeDocument/2006/relationships/slideLayout" Target="../slideLayouts/slideLayout27.xml"/><Relationship Id="rId6" Type="http://schemas.openxmlformats.org/officeDocument/2006/relationships/hyperlink" Target="https://www.lighttrans.com/index.php?id=3057" TargetMode="External"/><Relationship Id="rId5" Type="http://schemas.openxmlformats.org/officeDocument/2006/relationships/hyperlink" Target="https://www.lighttrans.com/index.php?id=3059" TargetMode="External"/><Relationship Id="rId4" Type="http://schemas.openxmlformats.org/officeDocument/2006/relationships/hyperlink" Target="https://www.lighttrans.com/index.php?id=307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8B2ECE-3C82-70D4-D1FA-B70F0E5AA790}"/>
              </a:ext>
            </a:extLst>
          </p:cNvPr>
          <p:cNvSpPr>
            <a:spLocks noGrp="1"/>
          </p:cNvSpPr>
          <p:nvPr>
            <p:ph type="ctrTitle"/>
          </p:nvPr>
        </p:nvSpPr>
        <p:spPr/>
        <p:txBody>
          <a:bodyPr/>
          <a:lstStyle/>
          <a:p>
            <a:r>
              <a:rPr lang="en-US"/>
              <a:t>Visualize Grating Regions in Lightguide Results</a:t>
            </a:r>
          </a:p>
        </p:txBody>
      </p:sp>
      <p:sp>
        <p:nvSpPr>
          <p:cNvPr id="3" name="Untertitel 2">
            <a:extLst>
              <a:ext uri="{FF2B5EF4-FFF2-40B4-BE49-F238E27FC236}">
                <a16:creationId xmlns:a16="http://schemas.microsoft.com/office/drawing/2014/main" id="{D62D5A9A-A49C-4365-FD4D-A51FA1ED53E3}"/>
              </a:ext>
            </a:extLst>
          </p:cNvPr>
          <p:cNvSpPr>
            <a:spLocks noGrp="1"/>
          </p:cNvSpPr>
          <p:nvPr>
            <p:ph type="subTitle" idx="1"/>
          </p:nvPr>
        </p:nvSpPr>
        <p:spPr/>
        <p:txBody>
          <a:bodyPr/>
          <a:lstStyle/>
          <a:p>
            <a:endParaRPr lang="en-US"/>
          </a:p>
        </p:txBody>
      </p:sp>
      <p:sp>
        <p:nvSpPr>
          <p:cNvPr id="4" name="Textplatzhalter 3">
            <a:extLst>
              <a:ext uri="{FF2B5EF4-FFF2-40B4-BE49-F238E27FC236}">
                <a16:creationId xmlns:a16="http://schemas.microsoft.com/office/drawing/2014/main" id="{E94C85E0-54BE-32B4-2E91-A2060C07D3A8}"/>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613553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E66C4-7015-4DEA-8F46-0EC51461DCCC}"/>
              </a:ext>
            </a:extLst>
          </p:cNvPr>
          <p:cNvSpPr>
            <a:spLocks noGrp="1"/>
          </p:cNvSpPr>
          <p:nvPr>
            <p:ph type="title"/>
          </p:nvPr>
        </p:nvSpPr>
        <p:spPr/>
        <p:txBody>
          <a:bodyPr/>
          <a:lstStyle/>
          <a:p>
            <a:r>
              <a:rPr lang="en-US" err="1">
                <a:cs typeface="Arial"/>
              </a:rPr>
              <a:t>Presearch</a:t>
            </a:r>
            <a:endParaRPr lang="en-US"/>
          </a:p>
        </p:txBody>
      </p:sp>
      <p:sp>
        <p:nvSpPr>
          <p:cNvPr id="5" name="Content Placeholder 4">
            <a:extLst>
              <a:ext uri="{FF2B5EF4-FFF2-40B4-BE49-F238E27FC236}">
                <a16:creationId xmlns:a16="http://schemas.microsoft.com/office/drawing/2014/main" id="{D2E30678-3524-4C70-A285-8B9AB0CA2444}"/>
              </a:ext>
            </a:extLst>
          </p:cNvPr>
          <p:cNvSpPr>
            <a:spLocks noGrp="1"/>
          </p:cNvSpPr>
          <p:nvPr>
            <p:ph idx="1"/>
          </p:nvPr>
        </p:nvSpPr>
        <p:spPr/>
        <p:txBody>
          <a:bodyPr vert="horz" lIns="91440" tIns="45720" rIns="91440" bIns="45720" rtlCol="0" anchor="t">
            <a:noAutofit/>
          </a:bodyPr>
          <a:lstStyle/>
          <a:p>
            <a:pPr marL="0" indent="0">
              <a:buNone/>
            </a:pPr>
            <a:r>
              <a:rPr lang="en-US" sz="2400" b="0" i="0" u="none" strike="noStrike" kern="1200" baseline="0">
                <a:solidFill>
                  <a:schemeClr val="tx1"/>
                </a:solidFill>
                <a:latin typeface="+mn-lt"/>
                <a:ea typeface="+mn-ea"/>
                <a:cs typeface="+mn-cs"/>
              </a:rPr>
              <a:t>LIG.0015, lightguide, light guide, light-guide, waveguide, wave guide, wave-guide, universal detector, detector add-on, add-on, addon, add on, region, grating region, visualization, </a:t>
            </a:r>
            <a:endParaRPr lang="en-US">
              <a:cs typeface="Arial"/>
            </a:endParaRPr>
          </a:p>
        </p:txBody>
      </p:sp>
      <p:sp>
        <p:nvSpPr>
          <p:cNvPr id="3" name="Slide Number Placeholder 2">
            <a:extLst>
              <a:ext uri="{FF2B5EF4-FFF2-40B4-BE49-F238E27FC236}">
                <a16:creationId xmlns:a16="http://schemas.microsoft.com/office/drawing/2014/main" id="{1C69D576-6F59-4E2C-9551-49C76F1FA4FD}"/>
              </a:ext>
            </a:extLst>
          </p:cNvPr>
          <p:cNvSpPr>
            <a:spLocks noGrp="1"/>
          </p:cNvSpPr>
          <p:nvPr>
            <p:ph type="sldNum" sz="quarter" idx="12"/>
          </p:nvPr>
        </p:nvSpPr>
        <p:spPr/>
        <p:txBody>
          <a:bodyPr/>
          <a:lstStyle/>
          <a:p>
            <a:fld id="{58DF2806-E753-4E4B-9FE1-18A977DA033A}" type="slidenum">
              <a:rPr lang="en-US" smtClean="0"/>
              <a:t>10</a:t>
            </a:fld>
            <a:endParaRPr lang="en-US"/>
          </a:p>
        </p:txBody>
      </p:sp>
    </p:spTree>
    <p:extLst>
      <p:ext uri="{BB962C8B-B14F-4D97-AF65-F5344CB8AC3E}">
        <p14:creationId xmlns:p14="http://schemas.microsoft.com/office/powerpoint/2010/main" val="4088531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363949-7FAE-4D16-B79D-001FB36B4399}"/>
              </a:ext>
            </a:extLst>
          </p:cNvPr>
          <p:cNvSpPr>
            <a:spLocks noGrp="1"/>
          </p:cNvSpPr>
          <p:nvPr>
            <p:ph type="title"/>
          </p:nvPr>
        </p:nvSpPr>
        <p:spPr/>
        <p:txBody>
          <a:bodyPr/>
          <a:lstStyle/>
          <a:p>
            <a:r>
              <a:rPr lang="en-US"/>
              <a:t>Short Abstract</a:t>
            </a:r>
            <a:endParaRPr lang="en-DE"/>
          </a:p>
        </p:txBody>
      </p:sp>
      <p:sp>
        <p:nvSpPr>
          <p:cNvPr id="5" name="Content Placeholder 4">
            <a:extLst>
              <a:ext uri="{FF2B5EF4-FFF2-40B4-BE49-F238E27FC236}">
                <a16:creationId xmlns:a16="http://schemas.microsoft.com/office/drawing/2014/main" id="{5991B15E-43A7-423C-857B-4F402F38F450}"/>
              </a:ext>
            </a:extLst>
          </p:cNvPr>
          <p:cNvSpPr>
            <a:spLocks noGrp="1"/>
          </p:cNvSpPr>
          <p:nvPr>
            <p:ph idx="1"/>
          </p:nvPr>
        </p:nvSpPr>
        <p:spPr/>
        <p:txBody>
          <a:bodyPr/>
          <a:lstStyle/>
          <a:p>
            <a:pPr marL="0" indent="0">
              <a:buNone/>
            </a:pPr>
            <a:r>
              <a:rPr lang="en-US" sz="2400"/>
              <a:t>In this use </a:t>
            </a:r>
            <a:r>
              <a:rPr lang="en-US"/>
              <a:t>c</a:t>
            </a:r>
            <a:r>
              <a:rPr lang="en-US" sz="2400"/>
              <a:t>ase we demonstrate a detector add-on for the Universal Detector that superimposes the visualization of lightguide grating regions on top of the field data.</a:t>
            </a:r>
          </a:p>
        </p:txBody>
      </p:sp>
      <p:sp>
        <p:nvSpPr>
          <p:cNvPr id="2" name="Slide Number Placeholder 1">
            <a:extLst>
              <a:ext uri="{FF2B5EF4-FFF2-40B4-BE49-F238E27FC236}">
                <a16:creationId xmlns:a16="http://schemas.microsoft.com/office/drawing/2014/main" id="{C1EEF239-DD9A-CF9B-856A-CDB930F4615E}"/>
              </a:ext>
            </a:extLst>
          </p:cNvPr>
          <p:cNvSpPr>
            <a:spLocks noGrp="1"/>
          </p:cNvSpPr>
          <p:nvPr>
            <p:ph type="sldNum" sz="quarter" idx="12"/>
          </p:nvPr>
        </p:nvSpPr>
        <p:spPr/>
        <p:txBody>
          <a:bodyPr/>
          <a:lstStyle/>
          <a:p>
            <a:fld id="{58DF2806-E753-4E4B-9FE1-18A977DA033A}" type="slidenum">
              <a:rPr lang="en-US" smtClean="0"/>
              <a:t>11</a:t>
            </a:fld>
            <a:endParaRPr lang="en-US"/>
          </a:p>
        </p:txBody>
      </p:sp>
    </p:spTree>
    <p:extLst>
      <p:ext uri="{BB962C8B-B14F-4D97-AF65-F5344CB8AC3E}">
        <p14:creationId xmlns:p14="http://schemas.microsoft.com/office/powerpoint/2010/main" val="3846785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CA6E366-2181-8A86-51D4-18378AC9E0CE}"/>
              </a:ext>
            </a:extLst>
          </p:cNvPr>
          <p:cNvPicPr>
            <a:picLocks noChangeAspect="1"/>
          </p:cNvPicPr>
          <p:nvPr/>
        </p:nvPicPr>
        <p:blipFill>
          <a:blip r:embed="rId3"/>
          <a:srcRect/>
          <a:stretch/>
        </p:blipFill>
        <p:spPr>
          <a:xfrm>
            <a:off x="2310751" y="1076187"/>
            <a:ext cx="3462980" cy="3462980"/>
          </a:xfrm>
          <a:prstGeom prst="rect">
            <a:avLst/>
          </a:prstGeom>
        </p:spPr>
      </p:pic>
      <p:sp>
        <p:nvSpPr>
          <p:cNvPr id="2" name="Title 1">
            <a:extLst>
              <a:ext uri="{FF2B5EF4-FFF2-40B4-BE49-F238E27FC236}">
                <a16:creationId xmlns:a16="http://schemas.microsoft.com/office/drawing/2014/main" id="{541E122E-A7A1-41BC-87CB-88B8FC3C8DB9}"/>
              </a:ext>
            </a:extLst>
          </p:cNvPr>
          <p:cNvSpPr>
            <a:spLocks noGrp="1"/>
          </p:cNvSpPr>
          <p:nvPr>
            <p:ph type="title"/>
          </p:nvPr>
        </p:nvSpPr>
        <p:spPr/>
        <p:txBody>
          <a:bodyPr/>
          <a:lstStyle/>
          <a:p>
            <a:r>
              <a:rPr lang="en-US"/>
              <a:t>Marketing Picture</a:t>
            </a:r>
            <a:endParaRPr lang="en-DE"/>
          </a:p>
        </p:txBody>
      </p:sp>
      <p:sp>
        <p:nvSpPr>
          <p:cNvPr id="3" name="Slide Number Placeholder 2">
            <a:extLst>
              <a:ext uri="{FF2B5EF4-FFF2-40B4-BE49-F238E27FC236}">
                <a16:creationId xmlns:a16="http://schemas.microsoft.com/office/drawing/2014/main" id="{763E706D-C66D-40FC-A6AD-B1D9B35BC366}"/>
              </a:ext>
            </a:extLst>
          </p:cNvPr>
          <p:cNvSpPr>
            <a:spLocks noGrp="1"/>
          </p:cNvSpPr>
          <p:nvPr>
            <p:ph type="sldNum" sz="quarter" idx="12"/>
          </p:nvPr>
        </p:nvSpPr>
        <p:spPr/>
        <p:txBody>
          <a:bodyPr/>
          <a:lstStyle/>
          <a:p>
            <a:fld id="{58DF2806-E753-4E4B-9FE1-18A977DA033A}" type="slidenum">
              <a:rPr lang="en-US" smtClean="0"/>
              <a:t>12</a:t>
            </a:fld>
            <a:endParaRPr lang="en-US"/>
          </a:p>
        </p:txBody>
      </p:sp>
      <p:pic>
        <p:nvPicPr>
          <p:cNvPr id="11" name="Picture 10">
            <a:extLst>
              <a:ext uri="{FF2B5EF4-FFF2-40B4-BE49-F238E27FC236}">
                <a16:creationId xmlns:a16="http://schemas.microsoft.com/office/drawing/2014/main" id="{6A718557-11D2-A594-09FD-3CAAA356B500}"/>
              </a:ext>
            </a:extLst>
          </p:cNvPr>
          <p:cNvPicPr>
            <a:picLocks noChangeAspect="1"/>
          </p:cNvPicPr>
          <p:nvPr/>
        </p:nvPicPr>
        <p:blipFill>
          <a:blip r:embed="rId4"/>
          <a:srcRect/>
          <a:stretch/>
        </p:blipFill>
        <p:spPr>
          <a:xfrm>
            <a:off x="6455412" y="1645194"/>
            <a:ext cx="4755292" cy="4075964"/>
          </a:xfrm>
          <a:prstGeom prst="rect">
            <a:avLst/>
          </a:prstGeom>
        </p:spPr>
      </p:pic>
      <p:cxnSp>
        <p:nvCxnSpPr>
          <p:cNvPr id="8" name="Connector: Curved 7">
            <a:extLst>
              <a:ext uri="{FF2B5EF4-FFF2-40B4-BE49-F238E27FC236}">
                <a16:creationId xmlns:a16="http://schemas.microsoft.com/office/drawing/2014/main" id="{A9237FCA-FC27-5B39-DB3E-6A6D2EEBBA0A}"/>
              </a:ext>
            </a:extLst>
          </p:cNvPr>
          <p:cNvCxnSpPr>
            <a:cxnSpLocks/>
          </p:cNvCxnSpPr>
          <p:nvPr/>
        </p:nvCxnSpPr>
        <p:spPr>
          <a:xfrm>
            <a:off x="4809749" y="3016154"/>
            <a:ext cx="1584701" cy="787496"/>
          </a:xfrm>
          <a:prstGeom prst="curvedConnector3">
            <a:avLst>
              <a:gd name="adj1" fmla="val 50000"/>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CE4078D4-9EFF-9F96-BE21-D23C6ED68B57}"/>
              </a:ext>
            </a:extLst>
          </p:cNvPr>
          <p:cNvPicPr>
            <a:picLocks noChangeAspect="1"/>
          </p:cNvPicPr>
          <p:nvPr/>
        </p:nvPicPr>
        <p:blipFill rotWithShape="1">
          <a:blip r:embed="rId5"/>
          <a:srcRect t="-1645" b="-1430"/>
          <a:stretch/>
        </p:blipFill>
        <p:spPr>
          <a:xfrm>
            <a:off x="1417011" y="3803651"/>
            <a:ext cx="3019801" cy="2434590"/>
          </a:xfrm>
          <a:prstGeom prst="rect">
            <a:avLst/>
          </a:prstGeom>
          <a:ln w="19050">
            <a:noFill/>
          </a:ln>
        </p:spPr>
      </p:pic>
    </p:spTree>
    <p:extLst>
      <p:ext uri="{BB962C8B-B14F-4D97-AF65-F5344CB8AC3E}">
        <p14:creationId xmlns:p14="http://schemas.microsoft.com/office/powerpoint/2010/main" val="1473671700"/>
      </p:ext>
    </p:extLst>
  </p:cSld>
  <p:clrMapOvr>
    <a:masterClrMapping/>
  </p:clrMapOvr>
  <p:extLst>
    <p:ext uri="{6950BFC3-D8DA-4A85-94F7-54DA5524770B}">
      <p188:commentRel xmlns:p188="http://schemas.microsoft.com/office/powerpoint/2018/8/main" r:id="rId2"/>
    </p:ext>
  </p:extLs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CA6E366-2181-8A86-51D4-18378AC9E0CE}"/>
              </a:ext>
            </a:extLst>
          </p:cNvPr>
          <p:cNvPicPr>
            <a:picLocks noChangeAspect="1"/>
          </p:cNvPicPr>
          <p:nvPr/>
        </p:nvPicPr>
        <p:blipFill>
          <a:blip r:embed="rId2"/>
          <a:srcRect/>
          <a:stretch/>
        </p:blipFill>
        <p:spPr>
          <a:xfrm>
            <a:off x="2310751" y="1076187"/>
            <a:ext cx="3462980" cy="3462980"/>
          </a:xfrm>
          <a:prstGeom prst="rect">
            <a:avLst/>
          </a:prstGeom>
        </p:spPr>
      </p:pic>
      <p:sp>
        <p:nvSpPr>
          <p:cNvPr id="2" name="Title 1">
            <a:extLst>
              <a:ext uri="{FF2B5EF4-FFF2-40B4-BE49-F238E27FC236}">
                <a16:creationId xmlns:a16="http://schemas.microsoft.com/office/drawing/2014/main" id="{541E122E-A7A1-41BC-87CB-88B8FC3C8DB9}"/>
              </a:ext>
            </a:extLst>
          </p:cNvPr>
          <p:cNvSpPr>
            <a:spLocks noGrp="1"/>
          </p:cNvSpPr>
          <p:nvPr>
            <p:ph type="title"/>
          </p:nvPr>
        </p:nvSpPr>
        <p:spPr/>
        <p:txBody>
          <a:bodyPr/>
          <a:lstStyle/>
          <a:p>
            <a:r>
              <a:rPr lang="en-US"/>
              <a:t>Marketing Picture</a:t>
            </a:r>
            <a:endParaRPr lang="en-DE"/>
          </a:p>
        </p:txBody>
      </p:sp>
      <p:sp>
        <p:nvSpPr>
          <p:cNvPr id="3" name="Slide Number Placeholder 2">
            <a:extLst>
              <a:ext uri="{FF2B5EF4-FFF2-40B4-BE49-F238E27FC236}">
                <a16:creationId xmlns:a16="http://schemas.microsoft.com/office/drawing/2014/main" id="{763E706D-C66D-40FC-A6AD-B1D9B35BC366}"/>
              </a:ext>
            </a:extLst>
          </p:cNvPr>
          <p:cNvSpPr>
            <a:spLocks noGrp="1"/>
          </p:cNvSpPr>
          <p:nvPr>
            <p:ph type="sldNum" sz="quarter" idx="12"/>
          </p:nvPr>
        </p:nvSpPr>
        <p:spPr/>
        <p:txBody>
          <a:bodyPr/>
          <a:lstStyle/>
          <a:p>
            <a:fld id="{58DF2806-E753-4E4B-9FE1-18A977DA033A}" type="slidenum">
              <a:rPr lang="en-US" smtClean="0"/>
              <a:t>13</a:t>
            </a:fld>
            <a:endParaRPr lang="en-US"/>
          </a:p>
        </p:txBody>
      </p:sp>
      <p:pic>
        <p:nvPicPr>
          <p:cNvPr id="11" name="Picture 10">
            <a:extLst>
              <a:ext uri="{FF2B5EF4-FFF2-40B4-BE49-F238E27FC236}">
                <a16:creationId xmlns:a16="http://schemas.microsoft.com/office/drawing/2014/main" id="{6A718557-11D2-A594-09FD-3CAAA356B500}"/>
              </a:ext>
            </a:extLst>
          </p:cNvPr>
          <p:cNvPicPr>
            <a:picLocks noChangeAspect="1"/>
          </p:cNvPicPr>
          <p:nvPr/>
        </p:nvPicPr>
        <p:blipFill>
          <a:blip r:embed="rId3"/>
          <a:srcRect/>
          <a:stretch/>
        </p:blipFill>
        <p:spPr>
          <a:xfrm>
            <a:off x="6455412" y="1645194"/>
            <a:ext cx="4755292" cy="4075964"/>
          </a:xfrm>
          <a:prstGeom prst="rect">
            <a:avLst/>
          </a:prstGeom>
        </p:spPr>
      </p:pic>
      <p:cxnSp>
        <p:nvCxnSpPr>
          <p:cNvPr id="8" name="Connector: Curved 7">
            <a:extLst>
              <a:ext uri="{FF2B5EF4-FFF2-40B4-BE49-F238E27FC236}">
                <a16:creationId xmlns:a16="http://schemas.microsoft.com/office/drawing/2014/main" id="{A9237FCA-FC27-5B39-DB3E-6A6D2EEBBA0A}"/>
              </a:ext>
            </a:extLst>
          </p:cNvPr>
          <p:cNvCxnSpPr>
            <a:cxnSpLocks/>
          </p:cNvCxnSpPr>
          <p:nvPr/>
        </p:nvCxnSpPr>
        <p:spPr>
          <a:xfrm>
            <a:off x="4809749" y="3016154"/>
            <a:ext cx="1584701" cy="787496"/>
          </a:xfrm>
          <a:prstGeom prst="curvedConnector3">
            <a:avLst>
              <a:gd name="adj1" fmla="val 50000"/>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CE4078D4-9EFF-9F96-BE21-D23C6ED68B57}"/>
              </a:ext>
            </a:extLst>
          </p:cNvPr>
          <p:cNvPicPr>
            <a:picLocks noChangeAspect="1"/>
          </p:cNvPicPr>
          <p:nvPr/>
        </p:nvPicPr>
        <p:blipFill rotWithShape="1">
          <a:blip r:embed="rId4"/>
          <a:srcRect t="-243" b="91"/>
          <a:stretch/>
        </p:blipFill>
        <p:spPr>
          <a:xfrm>
            <a:off x="265663" y="3222770"/>
            <a:ext cx="3009070" cy="3127407"/>
          </a:xfrm>
          <a:prstGeom prst="rect">
            <a:avLst/>
          </a:prstGeom>
          <a:ln w="19050">
            <a:solidFill>
              <a:schemeClr val="accent2"/>
            </a:solidFill>
          </a:ln>
        </p:spPr>
      </p:pic>
    </p:spTree>
    <p:extLst>
      <p:ext uri="{BB962C8B-B14F-4D97-AF65-F5344CB8AC3E}">
        <p14:creationId xmlns:p14="http://schemas.microsoft.com/office/powerpoint/2010/main" val="4244743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8581878-DAD0-9586-E455-DE97B0D19B2C}"/>
              </a:ext>
            </a:extLst>
          </p:cNvPr>
          <p:cNvSpPr>
            <a:spLocks noGrp="1"/>
          </p:cNvSpPr>
          <p:nvPr>
            <p:ph type="title"/>
          </p:nvPr>
        </p:nvSpPr>
        <p:spPr/>
        <p:txBody>
          <a:bodyPr/>
          <a:lstStyle/>
          <a:p>
            <a:r>
              <a:rPr lang="en-US"/>
              <a:t>Abstract</a:t>
            </a:r>
          </a:p>
        </p:txBody>
      </p:sp>
      <p:sp>
        <p:nvSpPr>
          <p:cNvPr id="7" name="Content Placeholder 6">
            <a:extLst>
              <a:ext uri="{FF2B5EF4-FFF2-40B4-BE49-F238E27FC236}">
                <a16:creationId xmlns:a16="http://schemas.microsoft.com/office/drawing/2014/main" id="{0563E64D-6268-895E-B12C-B11EC154571E}"/>
              </a:ext>
            </a:extLst>
          </p:cNvPr>
          <p:cNvSpPr>
            <a:spLocks noGrp="1"/>
          </p:cNvSpPr>
          <p:nvPr>
            <p:ph idx="13"/>
          </p:nvPr>
        </p:nvSpPr>
        <p:spPr>
          <a:xfrm>
            <a:off x="6240002" y="1368000"/>
            <a:ext cx="5460385" cy="4896000"/>
          </a:xfrm>
        </p:spPr>
        <p:txBody>
          <a:bodyPr anchor="ctr">
            <a:noAutofit/>
          </a:bodyPr>
          <a:lstStyle/>
          <a:p>
            <a:pPr marL="0" indent="0">
              <a:buNone/>
            </a:pPr>
            <a:r>
              <a:rPr lang="en-US" sz="2000"/>
              <a:t>Lightguide systems based on surface relief gratings for augmented- and mixed-reality (AR/MR) applications are currently one of the hottest topics. These systems are known for their large number of free parameters as well as mixing of spectral and angular modes, making any design process challenging. To assist the optical engineer in this task, VirtualLab Fusion offers numerous analysis and visualization tools that provide deeper insight into the behavior of the system. In this use case, we present a detector add-on for the Universal Detector that allows the visualization of grating regions (such as incoupler, outcoupler, and eye-pupil expander) directly on field data.</a:t>
            </a:r>
          </a:p>
        </p:txBody>
      </p:sp>
      <p:sp>
        <p:nvSpPr>
          <p:cNvPr id="2" name="Slide Number Placeholder 1">
            <a:extLst>
              <a:ext uri="{FF2B5EF4-FFF2-40B4-BE49-F238E27FC236}">
                <a16:creationId xmlns:a16="http://schemas.microsoft.com/office/drawing/2014/main" id="{AD2DAC5E-42EE-41E3-396F-B26306E17345}"/>
              </a:ext>
            </a:extLst>
          </p:cNvPr>
          <p:cNvSpPr>
            <a:spLocks noGrp="1"/>
          </p:cNvSpPr>
          <p:nvPr>
            <p:ph type="sldNum" sz="quarter" idx="12"/>
          </p:nvPr>
        </p:nvSpPr>
        <p:spPr/>
        <p:txBody>
          <a:bodyPr/>
          <a:lstStyle/>
          <a:p>
            <a:fld id="{58DF2806-E753-4E4B-9FE1-18A977DA033A}" type="slidenum">
              <a:rPr lang="en-US" smtClean="0"/>
              <a:t>2</a:t>
            </a:fld>
            <a:endParaRPr lang="en-US"/>
          </a:p>
        </p:txBody>
      </p:sp>
      <p:pic>
        <p:nvPicPr>
          <p:cNvPr id="12" name="Content Placeholder 7">
            <a:extLst>
              <a:ext uri="{FF2B5EF4-FFF2-40B4-BE49-F238E27FC236}">
                <a16:creationId xmlns:a16="http://schemas.microsoft.com/office/drawing/2014/main" id="{E5A8506E-4AB4-B0A8-0FE0-7E79958C2E6B}"/>
              </a:ext>
            </a:extLst>
          </p:cNvPr>
          <p:cNvPicPr>
            <a:picLocks noGrp="1" noChangeAspect="1"/>
          </p:cNvPicPr>
          <p:nvPr>
            <p:ph idx="1"/>
          </p:nvPr>
        </p:nvPicPr>
        <p:blipFill>
          <a:blip r:embed="rId3"/>
          <a:srcRect/>
          <a:stretch/>
        </p:blipFill>
        <p:spPr>
          <a:xfrm>
            <a:off x="760150" y="1982850"/>
            <a:ext cx="4961812" cy="3666300"/>
          </a:xfrm>
          <a:prstGeom prst="rect">
            <a:avLst/>
          </a:prstGeom>
        </p:spPr>
      </p:pic>
    </p:spTree>
    <p:extLst>
      <p:ext uri="{BB962C8B-B14F-4D97-AF65-F5344CB8AC3E}">
        <p14:creationId xmlns:p14="http://schemas.microsoft.com/office/powerpoint/2010/main" val="3523479404"/>
      </p:ext>
    </p:extLst>
  </p:cSld>
  <p:clrMapOvr>
    <a:masterClrMapping/>
  </p:clrMapOvr>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0FE6F23-CC82-0626-9964-0AB5674205B6}"/>
              </a:ext>
            </a:extLst>
          </p:cNvPr>
          <p:cNvSpPr>
            <a:spLocks noGrp="1"/>
          </p:cNvSpPr>
          <p:nvPr>
            <p:ph type="sldNum" sz="quarter" idx="12"/>
          </p:nvPr>
        </p:nvSpPr>
        <p:spPr/>
        <p:txBody>
          <a:bodyPr/>
          <a:lstStyle/>
          <a:p>
            <a:fld id="{A29006B0-9502-7A4F-8FB4-E67D899059BB}" type="slidenum">
              <a:rPr lang="de-DE" smtClean="0"/>
              <a:t>3</a:t>
            </a:fld>
            <a:endParaRPr lang="de-DE"/>
          </a:p>
        </p:txBody>
      </p:sp>
      <p:sp>
        <p:nvSpPr>
          <p:cNvPr id="4" name="Title 3">
            <a:extLst>
              <a:ext uri="{FF2B5EF4-FFF2-40B4-BE49-F238E27FC236}">
                <a16:creationId xmlns:a16="http://schemas.microsoft.com/office/drawing/2014/main" id="{4922BD01-EEFC-8B0C-2E65-B1D52717157B}"/>
              </a:ext>
            </a:extLst>
          </p:cNvPr>
          <p:cNvSpPr>
            <a:spLocks noGrp="1"/>
          </p:cNvSpPr>
          <p:nvPr>
            <p:ph type="title"/>
          </p:nvPr>
        </p:nvSpPr>
        <p:spPr/>
        <p:txBody>
          <a:bodyPr/>
          <a:lstStyle/>
          <a:p>
            <a:r>
              <a:rPr lang="en-US"/>
              <a:t>Visualization of the Field inside a Lightguide Slab</a:t>
            </a:r>
          </a:p>
        </p:txBody>
      </p:sp>
      <p:pic>
        <p:nvPicPr>
          <p:cNvPr id="7" name="Picture 6">
            <a:extLst>
              <a:ext uri="{FF2B5EF4-FFF2-40B4-BE49-F238E27FC236}">
                <a16:creationId xmlns:a16="http://schemas.microsoft.com/office/drawing/2014/main" id="{E865B085-9451-50BB-A029-65F22131C4F6}"/>
              </a:ext>
            </a:extLst>
          </p:cNvPr>
          <p:cNvPicPr>
            <a:picLocks noChangeAspect="1"/>
          </p:cNvPicPr>
          <p:nvPr/>
        </p:nvPicPr>
        <p:blipFill>
          <a:blip r:embed="rId3"/>
          <a:srcRect/>
          <a:stretch/>
        </p:blipFill>
        <p:spPr>
          <a:xfrm>
            <a:off x="450376" y="1077713"/>
            <a:ext cx="5000399" cy="2722785"/>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5B28B013-6804-E9E7-8576-94A700D097C3}"/>
              </a:ext>
            </a:extLst>
          </p:cNvPr>
          <p:cNvPicPr>
            <a:picLocks noChangeAspect="1"/>
          </p:cNvPicPr>
          <p:nvPr/>
        </p:nvPicPr>
        <p:blipFill rotWithShape="1">
          <a:blip r:embed="rId4"/>
          <a:srcRect b="46877"/>
          <a:stretch/>
        </p:blipFill>
        <p:spPr>
          <a:xfrm>
            <a:off x="5885584" y="1215942"/>
            <a:ext cx="4785775" cy="2526153"/>
          </a:xfrm>
          <a:prstGeom prst="rect">
            <a:avLst/>
          </a:prstGeom>
          <a:ln w="9525">
            <a:solidFill>
              <a:schemeClr val="accent2"/>
            </a:solidFill>
          </a:ln>
        </p:spPr>
      </p:pic>
      <p:pic>
        <p:nvPicPr>
          <p:cNvPr id="11" name="Picture 10" descr="Graphical user interface, application, Word&#10;&#10;Description automatically generated">
            <a:extLst>
              <a:ext uri="{FF2B5EF4-FFF2-40B4-BE49-F238E27FC236}">
                <a16:creationId xmlns:a16="http://schemas.microsoft.com/office/drawing/2014/main" id="{F009D697-3718-5551-AED3-3918194D8A30}"/>
              </a:ext>
            </a:extLst>
          </p:cNvPr>
          <p:cNvPicPr>
            <a:picLocks noChangeAspect="1"/>
          </p:cNvPicPr>
          <p:nvPr/>
        </p:nvPicPr>
        <p:blipFill rotWithShape="1">
          <a:blip r:embed="rId5"/>
          <a:srcRect b="46792"/>
          <a:stretch/>
        </p:blipFill>
        <p:spPr>
          <a:xfrm>
            <a:off x="6955849" y="3694327"/>
            <a:ext cx="4785775" cy="2526153"/>
          </a:xfrm>
          <a:prstGeom prst="rect">
            <a:avLst/>
          </a:prstGeom>
          <a:ln>
            <a:solidFill>
              <a:schemeClr val="accent2"/>
            </a:solidFill>
          </a:ln>
        </p:spPr>
      </p:pic>
      <p:sp>
        <p:nvSpPr>
          <p:cNvPr id="12" name="Ellipse 24">
            <a:extLst>
              <a:ext uri="{FF2B5EF4-FFF2-40B4-BE49-F238E27FC236}">
                <a16:creationId xmlns:a16="http://schemas.microsoft.com/office/drawing/2014/main" id="{3937870A-8984-9C9D-7581-8491750ABCA1}"/>
              </a:ext>
            </a:extLst>
          </p:cNvPr>
          <p:cNvSpPr>
            <a:spLocks noChangeAspect="1"/>
          </p:cNvSpPr>
          <p:nvPr/>
        </p:nvSpPr>
        <p:spPr>
          <a:xfrm>
            <a:off x="4367972" y="1860468"/>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2</a:t>
            </a:r>
          </a:p>
        </p:txBody>
      </p:sp>
      <p:sp>
        <p:nvSpPr>
          <p:cNvPr id="13" name="Ellipse 24">
            <a:extLst>
              <a:ext uri="{FF2B5EF4-FFF2-40B4-BE49-F238E27FC236}">
                <a16:creationId xmlns:a16="http://schemas.microsoft.com/office/drawing/2014/main" id="{8162AFF4-4958-5AE6-6382-C82674A0D7A5}"/>
              </a:ext>
            </a:extLst>
          </p:cNvPr>
          <p:cNvSpPr>
            <a:spLocks noChangeAspect="1"/>
          </p:cNvSpPr>
          <p:nvPr/>
        </p:nvSpPr>
        <p:spPr>
          <a:xfrm>
            <a:off x="2211179" y="1860386"/>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1</a:t>
            </a:r>
          </a:p>
        </p:txBody>
      </p:sp>
      <p:sp>
        <p:nvSpPr>
          <p:cNvPr id="14" name="Ellipse 24">
            <a:extLst>
              <a:ext uri="{FF2B5EF4-FFF2-40B4-BE49-F238E27FC236}">
                <a16:creationId xmlns:a16="http://schemas.microsoft.com/office/drawing/2014/main" id="{E0BF0486-0EAC-F0C4-DAF3-F48030364B7E}"/>
              </a:ext>
            </a:extLst>
          </p:cNvPr>
          <p:cNvSpPr>
            <a:spLocks noChangeAspect="1"/>
          </p:cNvSpPr>
          <p:nvPr/>
        </p:nvSpPr>
        <p:spPr>
          <a:xfrm>
            <a:off x="6955849" y="3694327"/>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2</a:t>
            </a:r>
          </a:p>
        </p:txBody>
      </p:sp>
      <p:sp>
        <p:nvSpPr>
          <p:cNvPr id="15" name="Ellipse 24">
            <a:extLst>
              <a:ext uri="{FF2B5EF4-FFF2-40B4-BE49-F238E27FC236}">
                <a16:creationId xmlns:a16="http://schemas.microsoft.com/office/drawing/2014/main" id="{A4B60232-A202-75E7-04CF-6ECAC23D38F7}"/>
              </a:ext>
            </a:extLst>
          </p:cNvPr>
          <p:cNvSpPr>
            <a:spLocks noChangeAspect="1"/>
          </p:cNvSpPr>
          <p:nvPr/>
        </p:nvSpPr>
        <p:spPr>
          <a:xfrm>
            <a:off x="5871354" y="1215942"/>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1</a:t>
            </a:r>
          </a:p>
        </p:txBody>
      </p:sp>
      <p:sp>
        <p:nvSpPr>
          <p:cNvPr id="16" name="TextBox 15">
            <a:extLst>
              <a:ext uri="{FF2B5EF4-FFF2-40B4-BE49-F238E27FC236}">
                <a16:creationId xmlns:a16="http://schemas.microsoft.com/office/drawing/2014/main" id="{27AAD8E7-FF08-3F07-A765-D892F734A5F1}"/>
              </a:ext>
            </a:extLst>
          </p:cNvPr>
          <p:cNvSpPr txBox="1"/>
          <p:nvPr/>
        </p:nvSpPr>
        <p:spPr>
          <a:xfrm>
            <a:off x="211215" y="3759473"/>
            <a:ext cx="6680904" cy="1754326"/>
          </a:xfrm>
          <a:prstGeom prst="rect">
            <a:avLst/>
          </a:prstGeom>
          <a:noFill/>
        </p:spPr>
        <p:txBody>
          <a:bodyPr wrap="square" rtlCol="0">
            <a:spAutoFit/>
          </a:bodyPr>
          <a:lstStyle/>
          <a:p>
            <a:r>
              <a:rPr lang="en-US"/>
              <a:t>Split the lightguide into two </a:t>
            </a:r>
            <a:r>
              <a:rPr lang="en-US" i="1"/>
              <a:t>Light Guide Components </a:t>
            </a:r>
            <a:r>
              <a:rPr lang="en-US"/>
              <a:t>(each one incorporating one surface) and place a </a:t>
            </a:r>
            <a:r>
              <a:rPr lang="en-US" i="1"/>
              <a:t>Universal Detector </a:t>
            </a:r>
            <a:r>
              <a:rPr lang="en-US"/>
              <a:t>in between to elaborate the field inside the structure. Please note that the </a:t>
            </a:r>
            <a:r>
              <a:rPr lang="en-US" i="1"/>
              <a:t>Manual Configuration </a:t>
            </a:r>
            <a:r>
              <a:rPr lang="en-US"/>
              <a:t>must be active, and the medium of the detector needs to match the lightguide slab. </a:t>
            </a:r>
          </a:p>
          <a:p>
            <a:endParaRPr lang="en-US"/>
          </a:p>
        </p:txBody>
      </p:sp>
      <p:pic>
        <p:nvPicPr>
          <p:cNvPr id="8" name="Picture 7" descr="Graphical user interface, text&#10;&#10;Description automatically generated">
            <a:extLst>
              <a:ext uri="{FF2B5EF4-FFF2-40B4-BE49-F238E27FC236}">
                <a16:creationId xmlns:a16="http://schemas.microsoft.com/office/drawing/2014/main" id="{297691D6-C3BA-9B0F-ACE8-6B1D9B8A1ACD}"/>
              </a:ext>
            </a:extLst>
          </p:cNvPr>
          <p:cNvPicPr>
            <a:picLocks noChangeAspect="1"/>
          </p:cNvPicPr>
          <p:nvPr/>
        </p:nvPicPr>
        <p:blipFill>
          <a:blip r:embed="rId6"/>
          <a:stretch>
            <a:fillRect/>
          </a:stretch>
        </p:blipFill>
        <p:spPr>
          <a:xfrm>
            <a:off x="5076127" y="5334478"/>
            <a:ext cx="1455546" cy="891617"/>
          </a:xfrm>
          <a:prstGeom prst="rect">
            <a:avLst/>
          </a:prstGeom>
          <a:ln w="19050">
            <a:solidFill>
              <a:schemeClr val="tx2"/>
            </a:solidFill>
          </a:ln>
        </p:spPr>
      </p:pic>
      <p:sp>
        <p:nvSpPr>
          <p:cNvPr id="19" name="TextBox 18">
            <a:extLst>
              <a:ext uri="{FF2B5EF4-FFF2-40B4-BE49-F238E27FC236}">
                <a16:creationId xmlns:a16="http://schemas.microsoft.com/office/drawing/2014/main" id="{E65E4F6D-5AF7-8A9F-8D7E-9DA52BF8955F}"/>
              </a:ext>
            </a:extLst>
          </p:cNvPr>
          <p:cNvSpPr txBox="1"/>
          <p:nvPr/>
        </p:nvSpPr>
        <p:spPr>
          <a:xfrm>
            <a:off x="211215" y="5297150"/>
            <a:ext cx="5157012" cy="923330"/>
          </a:xfrm>
          <a:prstGeom prst="rect">
            <a:avLst/>
          </a:prstGeom>
          <a:noFill/>
        </p:spPr>
        <p:txBody>
          <a:bodyPr wrap="square">
            <a:spAutoFit/>
          </a:bodyPr>
          <a:lstStyle/>
          <a:p>
            <a:r>
              <a:rPr lang="en-US"/>
              <a:t>The </a:t>
            </a:r>
            <a:r>
              <a:rPr lang="en-US" i="1"/>
              <a:t>Split Component </a:t>
            </a:r>
            <a:r>
              <a:rPr lang="en-US"/>
              <a:t>tool (under </a:t>
            </a:r>
            <a:r>
              <a:rPr lang="en-US" i="1"/>
              <a:t>Layout Tools</a:t>
            </a:r>
            <a:r>
              <a:rPr lang="en-US"/>
              <a:t>)</a:t>
            </a:r>
            <a:r>
              <a:rPr lang="en-US" i="1"/>
              <a:t> </a:t>
            </a:r>
            <a:r>
              <a:rPr lang="en-US"/>
              <a:t>can be used to split any element containing multiple surfaces into individual components.</a:t>
            </a:r>
          </a:p>
        </p:txBody>
      </p:sp>
    </p:spTree>
    <p:extLst>
      <p:ext uri="{BB962C8B-B14F-4D97-AF65-F5344CB8AC3E}">
        <p14:creationId xmlns:p14="http://schemas.microsoft.com/office/powerpoint/2010/main" val="1233110514"/>
      </p:ext>
    </p:extLst>
  </p:cSld>
  <p:clrMapOvr>
    <a:masterClrMapping/>
  </p:clrMapOvr>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55B70A2-2C24-8110-8676-FD56671133CC}"/>
              </a:ext>
            </a:extLst>
          </p:cNvPr>
          <p:cNvSpPr>
            <a:spLocks noGrp="1"/>
          </p:cNvSpPr>
          <p:nvPr>
            <p:ph type="sldNum" sz="quarter" idx="12"/>
          </p:nvPr>
        </p:nvSpPr>
        <p:spPr/>
        <p:txBody>
          <a:bodyPr/>
          <a:lstStyle/>
          <a:p>
            <a:fld id="{A29006B0-9502-7A4F-8FB4-E67D899059BB}" type="slidenum">
              <a:rPr lang="de-DE" smtClean="0"/>
              <a:t>4</a:t>
            </a:fld>
            <a:endParaRPr lang="de-DE"/>
          </a:p>
        </p:txBody>
      </p:sp>
      <p:sp>
        <p:nvSpPr>
          <p:cNvPr id="4" name="Title 3">
            <a:extLst>
              <a:ext uri="{FF2B5EF4-FFF2-40B4-BE49-F238E27FC236}">
                <a16:creationId xmlns:a16="http://schemas.microsoft.com/office/drawing/2014/main" id="{00FC85B3-13E3-7EF8-64FE-B565C0B18FBE}"/>
              </a:ext>
            </a:extLst>
          </p:cNvPr>
          <p:cNvSpPr>
            <a:spLocks noGrp="1"/>
          </p:cNvSpPr>
          <p:nvPr>
            <p:ph type="title"/>
          </p:nvPr>
        </p:nvSpPr>
        <p:spPr/>
        <p:txBody>
          <a:bodyPr/>
          <a:lstStyle/>
          <a:p>
            <a:r>
              <a:rPr lang="en-US"/>
              <a:t>Universal Detector</a:t>
            </a:r>
          </a:p>
        </p:txBody>
      </p:sp>
      <p:pic>
        <p:nvPicPr>
          <p:cNvPr id="9" name="Graphic 2" descr="Right Pointing Backhand Index ">
            <a:extLst>
              <a:ext uri="{FF2B5EF4-FFF2-40B4-BE49-F238E27FC236}">
                <a16:creationId xmlns:a16="http://schemas.microsoft.com/office/drawing/2014/main" id="{B36AF6DB-FD1C-BB10-A830-EB88B00CA9B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flipH="1">
            <a:off x="2625707" y="3429000"/>
            <a:ext cx="372830" cy="372830"/>
          </a:xfrm>
          <a:prstGeom prst="rect">
            <a:avLst/>
          </a:prstGeom>
        </p:spPr>
      </p:pic>
      <p:sp>
        <p:nvSpPr>
          <p:cNvPr id="17" name="TextBox 16">
            <a:extLst>
              <a:ext uri="{FF2B5EF4-FFF2-40B4-BE49-F238E27FC236}">
                <a16:creationId xmlns:a16="http://schemas.microsoft.com/office/drawing/2014/main" id="{601447B1-AEC3-849B-A657-7424E6441212}"/>
              </a:ext>
            </a:extLst>
          </p:cNvPr>
          <p:cNvSpPr txBox="1"/>
          <p:nvPr/>
        </p:nvSpPr>
        <p:spPr>
          <a:xfrm>
            <a:off x="229210" y="4024340"/>
            <a:ext cx="6537350" cy="2031325"/>
          </a:xfrm>
          <a:prstGeom prst="rect">
            <a:avLst/>
          </a:prstGeom>
          <a:noFill/>
        </p:spPr>
        <p:txBody>
          <a:bodyPr wrap="square" rtlCol="0">
            <a:spAutoFit/>
          </a:bodyPr>
          <a:lstStyle/>
          <a:p>
            <a:r>
              <a:rPr lang="en-US"/>
              <a:t>The </a:t>
            </a:r>
            <a:r>
              <a:rPr lang="en-US" i="1"/>
              <a:t>Universal Detector </a:t>
            </a:r>
            <a:r>
              <a:rPr lang="en-US"/>
              <a:t>outputs the electromagnetic field and allows the manipulation and further evaluation of the gathered data through customizable </a:t>
            </a:r>
            <a:r>
              <a:rPr lang="en-US" i="1"/>
              <a:t>Add-ons. </a:t>
            </a:r>
            <a:r>
              <a:rPr lang="en-US"/>
              <a:t>In this use case, we would like to highlight a special </a:t>
            </a:r>
            <a:r>
              <a:rPr lang="en-US" i="1"/>
              <a:t>Add-on</a:t>
            </a:r>
            <a:r>
              <a:rPr lang="en-US"/>
              <a:t> that adds information about the grating regions of the lightguide to the detected field.</a:t>
            </a:r>
          </a:p>
          <a:p>
            <a:endParaRPr lang="en-US" i="1"/>
          </a:p>
          <a:p>
            <a:r>
              <a:rPr lang="en-US"/>
              <a:t>More information about the </a:t>
            </a:r>
            <a:r>
              <a:rPr lang="en-US" i="1"/>
              <a:t>Universal Detector</a:t>
            </a:r>
            <a:r>
              <a:rPr lang="en-US"/>
              <a:t> under:</a:t>
            </a:r>
          </a:p>
        </p:txBody>
      </p:sp>
      <p:pic>
        <p:nvPicPr>
          <p:cNvPr id="12" name="Graphic 11" descr="Share">
            <a:hlinkClick r:id="rId5"/>
            <a:extLst>
              <a:ext uri="{FF2B5EF4-FFF2-40B4-BE49-F238E27FC236}">
                <a16:creationId xmlns:a16="http://schemas.microsoft.com/office/drawing/2014/main" id="{FD23FC72-9CE0-F1E4-705A-C486D28A8FB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55856" y="6055665"/>
            <a:ext cx="284088" cy="301752"/>
          </a:xfrm>
          <a:prstGeom prst="rect">
            <a:avLst/>
          </a:prstGeom>
        </p:spPr>
      </p:pic>
      <p:sp>
        <p:nvSpPr>
          <p:cNvPr id="18" name="TextBox 17">
            <a:extLst>
              <a:ext uri="{FF2B5EF4-FFF2-40B4-BE49-F238E27FC236}">
                <a16:creationId xmlns:a16="http://schemas.microsoft.com/office/drawing/2014/main" id="{3A6AA244-FDA7-4C52-4C09-476725CAD2C7}"/>
              </a:ext>
            </a:extLst>
          </p:cNvPr>
          <p:cNvSpPr txBox="1"/>
          <p:nvPr/>
        </p:nvSpPr>
        <p:spPr>
          <a:xfrm>
            <a:off x="611807" y="6024395"/>
            <a:ext cx="2086172" cy="369332"/>
          </a:xfrm>
          <a:prstGeom prst="rect">
            <a:avLst/>
          </a:prstGeom>
          <a:noFill/>
        </p:spPr>
        <p:txBody>
          <a:bodyPr wrap="square" rtlCol="0">
            <a:spAutoFit/>
          </a:bodyPr>
          <a:lstStyle/>
          <a:p>
            <a:r>
              <a:rPr lang="en-US">
                <a:hlinkClick r:id="rId5"/>
              </a:rPr>
              <a:t>Universal Detector</a:t>
            </a:r>
            <a:endParaRPr lang="en-US"/>
          </a:p>
        </p:txBody>
      </p:sp>
      <p:pic>
        <p:nvPicPr>
          <p:cNvPr id="19" name="Picture 18" descr="Graphical user interface, application&#10;&#10;Description automatically generated">
            <a:extLst>
              <a:ext uri="{FF2B5EF4-FFF2-40B4-BE49-F238E27FC236}">
                <a16:creationId xmlns:a16="http://schemas.microsoft.com/office/drawing/2014/main" id="{81DBD4F8-0963-7993-6174-B5ABF832E4FB}"/>
              </a:ext>
            </a:extLst>
          </p:cNvPr>
          <p:cNvPicPr>
            <a:picLocks noChangeAspect="1"/>
          </p:cNvPicPr>
          <p:nvPr/>
        </p:nvPicPr>
        <p:blipFill>
          <a:blip r:embed="rId8"/>
          <a:stretch>
            <a:fillRect/>
          </a:stretch>
        </p:blipFill>
        <p:spPr>
          <a:xfrm>
            <a:off x="7004022" y="1382634"/>
            <a:ext cx="4785775" cy="4755292"/>
          </a:xfrm>
          <a:prstGeom prst="rect">
            <a:avLst/>
          </a:prstGeom>
        </p:spPr>
      </p:pic>
      <p:pic>
        <p:nvPicPr>
          <p:cNvPr id="11" name="Picture 10">
            <a:extLst>
              <a:ext uri="{FF2B5EF4-FFF2-40B4-BE49-F238E27FC236}">
                <a16:creationId xmlns:a16="http://schemas.microsoft.com/office/drawing/2014/main" id="{2692E895-DEFD-4AD2-647E-E0E6E8342CC1}"/>
              </a:ext>
            </a:extLst>
          </p:cNvPr>
          <p:cNvPicPr>
            <a:picLocks noChangeAspect="1"/>
          </p:cNvPicPr>
          <p:nvPr/>
        </p:nvPicPr>
        <p:blipFill>
          <a:blip r:embed="rId9"/>
          <a:srcRect/>
          <a:stretch/>
        </p:blipFill>
        <p:spPr>
          <a:xfrm>
            <a:off x="450376" y="1077713"/>
            <a:ext cx="5000399" cy="2722785"/>
          </a:xfrm>
          <a:prstGeom prst="rect">
            <a:avLst/>
          </a:prstGeom>
        </p:spPr>
      </p:pic>
    </p:spTree>
    <p:extLst>
      <p:ext uri="{BB962C8B-B14F-4D97-AF65-F5344CB8AC3E}">
        <p14:creationId xmlns:p14="http://schemas.microsoft.com/office/powerpoint/2010/main" val="2228532016"/>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55B70A2-2C24-8110-8676-FD56671133CC}"/>
              </a:ext>
            </a:extLst>
          </p:cNvPr>
          <p:cNvSpPr>
            <a:spLocks noGrp="1"/>
          </p:cNvSpPr>
          <p:nvPr>
            <p:ph type="sldNum" sz="quarter" idx="12"/>
          </p:nvPr>
        </p:nvSpPr>
        <p:spPr/>
        <p:txBody>
          <a:bodyPr/>
          <a:lstStyle/>
          <a:p>
            <a:fld id="{A29006B0-9502-7A4F-8FB4-E67D899059BB}" type="slidenum">
              <a:rPr lang="de-DE" smtClean="0"/>
              <a:t>5</a:t>
            </a:fld>
            <a:endParaRPr lang="de-DE"/>
          </a:p>
        </p:txBody>
      </p:sp>
      <p:sp>
        <p:nvSpPr>
          <p:cNvPr id="4" name="Title 3">
            <a:extLst>
              <a:ext uri="{FF2B5EF4-FFF2-40B4-BE49-F238E27FC236}">
                <a16:creationId xmlns:a16="http://schemas.microsoft.com/office/drawing/2014/main" id="{00FC85B3-13E3-7EF8-64FE-B565C0B18FBE}"/>
              </a:ext>
            </a:extLst>
          </p:cNvPr>
          <p:cNvSpPr>
            <a:spLocks noGrp="1"/>
          </p:cNvSpPr>
          <p:nvPr>
            <p:ph type="title"/>
          </p:nvPr>
        </p:nvSpPr>
        <p:spPr/>
        <p:txBody>
          <a:bodyPr/>
          <a:lstStyle/>
          <a:p>
            <a:r>
              <a:rPr lang="en-US"/>
              <a:t>Universal Detector</a:t>
            </a:r>
          </a:p>
        </p:txBody>
      </p:sp>
      <p:pic>
        <p:nvPicPr>
          <p:cNvPr id="9" name="Graphic 2" descr="Right Pointing Backhand Index ">
            <a:extLst>
              <a:ext uri="{FF2B5EF4-FFF2-40B4-BE49-F238E27FC236}">
                <a16:creationId xmlns:a16="http://schemas.microsoft.com/office/drawing/2014/main" id="{B36AF6DB-FD1C-BB10-A830-EB88B00CA9B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flipH="1">
            <a:off x="2625707" y="3429000"/>
            <a:ext cx="372830" cy="372830"/>
          </a:xfrm>
          <a:prstGeom prst="rect">
            <a:avLst/>
          </a:prstGeom>
        </p:spPr>
      </p:pic>
      <p:sp>
        <p:nvSpPr>
          <p:cNvPr id="17" name="TextBox 16">
            <a:extLst>
              <a:ext uri="{FF2B5EF4-FFF2-40B4-BE49-F238E27FC236}">
                <a16:creationId xmlns:a16="http://schemas.microsoft.com/office/drawing/2014/main" id="{601447B1-AEC3-849B-A657-7424E6441212}"/>
              </a:ext>
            </a:extLst>
          </p:cNvPr>
          <p:cNvSpPr txBox="1"/>
          <p:nvPr/>
        </p:nvSpPr>
        <p:spPr>
          <a:xfrm>
            <a:off x="239370" y="4890359"/>
            <a:ext cx="6537350" cy="1477328"/>
          </a:xfrm>
          <a:prstGeom prst="rect">
            <a:avLst/>
          </a:prstGeom>
          <a:noFill/>
        </p:spPr>
        <p:txBody>
          <a:bodyPr wrap="square" rtlCol="0">
            <a:spAutoFit/>
          </a:bodyPr>
          <a:lstStyle/>
          <a:p>
            <a:r>
              <a:rPr lang="en-US"/>
              <a:t>The </a:t>
            </a:r>
            <a:r>
              <a:rPr lang="en-US" i="1"/>
              <a:t>Universal Detector </a:t>
            </a:r>
            <a:r>
              <a:rPr lang="en-US"/>
              <a:t>can also be used to output different physical quantities, such as energy density or irradiance.</a:t>
            </a:r>
          </a:p>
          <a:p>
            <a:endParaRPr lang="en-US"/>
          </a:p>
          <a:p>
            <a:r>
              <a:rPr lang="en-US"/>
              <a:t>The </a:t>
            </a:r>
            <a:r>
              <a:rPr lang="en-US" i="1"/>
              <a:t>Add Region Information from Light Guide Add-on </a:t>
            </a:r>
            <a:r>
              <a:rPr lang="en-US"/>
              <a:t>can also be applied on those quantities. </a:t>
            </a:r>
          </a:p>
        </p:txBody>
      </p:sp>
      <p:pic>
        <p:nvPicPr>
          <p:cNvPr id="5" name="Picture 4" descr="Graphical user interface, text, application&#10;&#10;Description automatically generated">
            <a:extLst>
              <a:ext uri="{FF2B5EF4-FFF2-40B4-BE49-F238E27FC236}">
                <a16:creationId xmlns:a16="http://schemas.microsoft.com/office/drawing/2014/main" id="{45E60FA3-7926-ECB5-6BB6-E7B3A7549B1D}"/>
              </a:ext>
            </a:extLst>
          </p:cNvPr>
          <p:cNvPicPr>
            <a:picLocks noChangeAspect="1"/>
          </p:cNvPicPr>
          <p:nvPr/>
        </p:nvPicPr>
        <p:blipFill>
          <a:blip r:embed="rId5"/>
          <a:stretch>
            <a:fillRect/>
          </a:stretch>
        </p:blipFill>
        <p:spPr>
          <a:xfrm>
            <a:off x="7009014" y="1383824"/>
            <a:ext cx="4785775" cy="4755292"/>
          </a:xfrm>
          <a:prstGeom prst="rect">
            <a:avLst/>
          </a:prstGeom>
        </p:spPr>
      </p:pic>
      <p:pic>
        <p:nvPicPr>
          <p:cNvPr id="7" name="Picture 6" descr="Graphical user interface&#10;&#10;Description automatically generated">
            <a:extLst>
              <a:ext uri="{FF2B5EF4-FFF2-40B4-BE49-F238E27FC236}">
                <a16:creationId xmlns:a16="http://schemas.microsoft.com/office/drawing/2014/main" id="{5A8AD28E-C348-4346-48E2-ECB31B6D6F26}"/>
              </a:ext>
            </a:extLst>
          </p:cNvPr>
          <p:cNvPicPr>
            <a:picLocks noChangeAspect="1"/>
          </p:cNvPicPr>
          <p:nvPr/>
        </p:nvPicPr>
        <p:blipFill>
          <a:blip r:embed="rId6"/>
          <a:stretch>
            <a:fillRect/>
          </a:stretch>
        </p:blipFill>
        <p:spPr>
          <a:xfrm>
            <a:off x="3597609" y="1693465"/>
            <a:ext cx="3314987" cy="3048264"/>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39B1F7C6-3334-D0D0-19EC-4FDEF3E8BA20}"/>
              </a:ext>
            </a:extLst>
          </p:cNvPr>
          <p:cNvPicPr>
            <a:picLocks noChangeAspect="1"/>
          </p:cNvPicPr>
          <p:nvPr/>
        </p:nvPicPr>
        <p:blipFill>
          <a:blip r:embed="rId7"/>
          <a:stretch>
            <a:fillRect/>
          </a:stretch>
        </p:blipFill>
        <p:spPr>
          <a:xfrm>
            <a:off x="239370" y="1693465"/>
            <a:ext cx="3314987" cy="3048264"/>
          </a:xfrm>
          <a:prstGeom prst="rect">
            <a:avLst/>
          </a:prstGeom>
        </p:spPr>
      </p:pic>
      <p:sp>
        <p:nvSpPr>
          <p:cNvPr id="14" name="TextBox 13">
            <a:extLst>
              <a:ext uri="{FF2B5EF4-FFF2-40B4-BE49-F238E27FC236}">
                <a16:creationId xmlns:a16="http://schemas.microsoft.com/office/drawing/2014/main" id="{934A71D0-BB8A-8A23-1158-A13C598591C5}"/>
              </a:ext>
            </a:extLst>
          </p:cNvPr>
          <p:cNvSpPr txBox="1"/>
          <p:nvPr/>
        </p:nvSpPr>
        <p:spPr>
          <a:xfrm>
            <a:off x="650368" y="1324133"/>
            <a:ext cx="2492990" cy="369332"/>
          </a:xfrm>
          <a:prstGeom prst="rect">
            <a:avLst/>
          </a:prstGeom>
          <a:noFill/>
        </p:spPr>
        <p:txBody>
          <a:bodyPr wrap="none" rtlCol="0">
            <a:spAutoFit/>
          </a:bodyPr>
          <a:lstStyle/>
          <a:p>
            <a:pPr algn="ctr"/>
            <a:r>
              <a:rPr lang="en-US"/>
              <a:t>radiant energy density</a:t>
            </a:r>
          </a:p>
        </p:txBody>
      </p:sp>
      <p:sp>
        <p:nvSpPr>
          <p:cNvPr id="22" name="TextBox 21">
            <a:extLst>
              <a:ext uri="{FF2B5EF4-FFF2-40B4-BE49-F238E27FC236}">
                <a16:creationId xmlns:a16="http://schemas.microsoft.com/office/drawing/2014/main" id="{955F98B2-7062-8946-79B5-2E748A6BC20A}"/>
              </a:ext>
            </a:extLst>
          </p:cNvPr>
          <p:cNvSpPr txBox="1"/>
          <p:nvPr/>
        </p:nvSpPr>
        <p:spPr>
          <a:xfrm>
            <a:off x="4656220" y="1324133"/>
            <a:ext cx="1197764" cy="369332"/>
          </a:xfrm>
          <a:prstGeom prst="rect">
            <a:avLst/>
          </a:prstGeom>
          <a:noFill/>
        </p:spPr>
        <p:txBody>
          <a:bodyPr wrap="none" rtlCol="0">
            <a:spAutoFit/>
          </a:bodyPr>
          <a:lstStyle/>
          <a:p>
            <a:pPr algn="ctr"/>
            <a:r>
              <a:rPr lang="en-US"/>
              <a:t>irradiance</a:t>
            </a:r>
          </a:p>
        </p:txBody>
      </p:sp>
    </p:spTree>
    <p:extLst>
      <p:ext uri="{BB962C8B-B14F-4D97-AF65-F5344CB8AC3E}">
        <p14:creationId xmlns:p14="http://schemas.microsoft.com/office/powerpoint/2010/main" val="3370240746"/>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20BE6D8-9B76-031C-2F75-4C5DB6A05756}"/>
              </a:ext>
            </a:extLst>
          </p:cNvPr>
          <p:cNvSpPr>
            <a:spLocks noGrp="1"/>
          </p:cNvSpPr>
          <p:nvPr>
            <p:ph type="sldNum" sz="quarter" idx="12"/>
          </p:nvPr>
        </p:nvSpPr>
        <p:spPr/>
        <p:txBody>
          <a:bodyPr/>
          <a:lstStyle/>
          <a:p>
            <a:fld id="{A29006B0-9502-7A4F-8FB4-E67D899059BB}" type="slidenum">
              <a:rPr lang="de-DE" smtClean="0"/>
              <a:t>6</a:t>
            </a:fld>
            <a:endParaRPr lang="de-DE"/>
          </a:p>
        </p:txBody>
      </p:sp>
      <p:sp>
        <p:nvSpPr>
          <p:cNvPr id="4" name="Title 3">
            <a:extLst>
              <a:ext uri="{FF2B5EF4-FFF2-40B4-BE49-F238E27FC236}">
                <a16:creationId xmlns:a16="http://schemas.microsoft.com/office/drawing/2014/main" id="{6A1A019B-6EBB-F580-FFF1-821C0C0C4AB7}"/>
              </a:ext>
            </a:extLst>
          </p:cNvPr>
          <p:cNvSpPr>
            <a:spLocks noGrp="1"/>
          </p:cNvSpPr>
          <p:nvPr>
            <p:ph type="title"/>
          </p:nvPr>
        </p:nvSpPr>
        <p:spPr/>
        <p:txBody>
          <a:bodyPr/>
          <a:lstStyle/>
          <a:p>
            <a:r>
              <a:rPr lang="en-US"/>
              <a:t>Identifying the Grating Region</a:t>
            </a:r>
          </a:p>
        </p:txBody>
      </p:sp>
      <p:pic>
        <p:nvPicPr>
          <p:cNvPr id="7" name="Picture 6" descr="A picture containing text, screenshot, indoor&#10;&#10;Description automatically generated">
            <a:extLst>
              <a:ext uri="{FF2B5EF4-FFF2-40B4-BE49-F238E27FC236}">
                <a16:creationId xmlns:a16="http://schemas.microsoft.com/office/drawing/2014/main" id="{86D6F988-DD79-66C8-330B-7C6DC8C25270}"/>
              </a:ext>
            </a:extLst>
          </p:cNvPr>
          <p:cNvPicPr>
            <a:picLocks noChangeAspect="1"/>
          </p:cNvPicPr>
          <p:nvPr/>
        </p:nvPicPr>
        <p:blipFill>
          <a:blip r:embed="rId2"/>
          <a:stretch>
            <a:fillRect/>
          </a:stretch>
        </p:blipFill>
        <p:spPr>
          <a:xfrm>
            <a:off x="2538004" y="1502710"/>
            <a:ext cx="9136362" cy="4768352"/>
          </a:xfrm>
          <a:prstGeom prst="rect">
            <a:avLst/>
          </a:prstGeom>
          <a:ln w="19050">
            <a:solidFill>
              <a:schemeClr val="accent2"/>
            </a:solidFill>
          </a:ln>
        </p:spPr>
      </p:pic>
      <p:pic>
        <p:nvPicPr>
          <p:cNvPr id="12" name="Picture 11" descr="Graphical user interface, application&#10;&#10;Description automatically generated">
            <a:extLst>
              <a:ext uri="{FF2B5EF4-FFF2-40B4-BE49-F238E27FC236}">
                <a16:creationId xmlns:a16="http://schemas.microsoft.com/office/drawing/2014/main" id="{2ABDE4EA-91C2-7B8B-8975-420BFE848598}"/>
              </a:ext>
            </a:extLst>
          </p:cNvPr>
          <p:cNvPicPr>
            <a:picLocks noChangeAspect="1"/>
          </p:cNvPicPr>
          <p:nvPr/>
        </p:nvPicPr>
        <p:blipFill rotWithShape="1">
          <a:blip r:embed="rId3"/>
          <a:srcRect l="13732" t="50270" r="5854" b="35561"/>
          <a:stretch/>
        </p:blipFill>
        <p:spPr>
          <a:xfrm>
            <a:off x="253056" y="1275346"/>
            <a:ext cx="4453164" cy="779647"/>
          </a:xfrm>
          <a:prstGeom prst="rect">
            <a:avLst/>
          </a:prstGeom>
          <a:ln w="19050">
            <a:solidFill>
              <a:schemeClr val="bg1"/>
            </a:solidFill>
          </a:ln>
        </p:spPr>
      </p:pic>
      <p:sp>
        <p:nvSpPr>
          <p:cNvPr id="13" name="Rectangle 12">
            <a:extLst>
              <a:ext uri="{FF2B5EF4-FFF2-40B4-BE49-F238E27FC236}">
                <a16:creationId xmlns:a16="http://schemas.microsoft.com/office/drawing/2014/main" id="{03F4C3C9-4339-0458-954D-F3F71C6B9D09}"/>
              </a:ext>
            </a:extLst>
          </p:cNvPr>
          <p:cNvSpPr/>
          <p:nvPr/>
        </p:nvSpPr>
        <p:spPr>
          <a:xfrm>
            <a:off x="5420360" y="2687320"/>
            <a:ext cx="167640" cy="168074"/>
          </a:xfrm>
          <a:prstGeom prst="rect">
            <a:avLst/>
          </a:prstGeom>
          <a:solidFill>
            <a:srgbClr val="FFC000">
              <a:alpha val="25000"/>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8A74D3F-70C9-9342-9A7B-287C1BA62478}"/>
              </a:ext>
            </a:extLst>
          </p:cNvPr>
          <p:cNvSpPr/>
          <p:nvPr/>
        </p:nvSpPr>
        <p:spPr>
          <a:xfrm>
            <a:off x="7401561" y="2296160"/>
            <a:ext cx="132080" cy="269240"/>
          </a:xfrm>
          <a:prstGeom prst="rect">
            <a:avLst/>
          </a:prstGeom>
          <a:solidFill>
            <a:srgbClr val="FFC000">
              <a:alpha val="25000"/>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85219CC-0F17-B1AC-05FD-DC1D8A61BD8D}"/>
              </a:ext>
            </a:extLst>
          </p:cNvPr>
          <p:cNvSpPr/>
          <p:nvPr/>
        </p:nvSpPr>
        <p:spPr>
          <a:xfrm>
            <a:off x="7653688" y="4263993"/>
            <a:ext cx="133952" cy="114968"/>
          </a:xfrm>
          <a:prstGeom prst="rect">
            <a:avLst/>
          </a:prstGeom>
          <a:solidFill>
            <a:srgbClr val="FFC000">
              <a:alpha val="25000"/>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onnector: Curved 8">
            <a:extLst>
              <a:ext uri="{FF2B5EF4-FFF2-40B4-BE49-F238E27FC236}">
                <a16:creationId xmlns:a16="http://schemas.microsoft.com/office/drawing/2014/main" id="{222588DE-C688-7693-8C43-504C84103522}"/>
              </a:ext>
            </a:extLst>
          </p:cNvPr>
          <p:cNvCxnSpPr>
            <a:cxnSpLocks/>
            <a:stCxn id="26" idx="2"/>
          </p:cNvCxnSpPr>
          <p:nvPr/>
        </p:nvCxnSpPr>
        <p:spPr>
          <a:xfrm rot="16200000" flipH="1">
            <a:off x="4661301" y="1359301"/>
            <a:ext cx="2364606" cy="3573111"/>
          </a:xfrm>
          <a:prstGeom prst="curvedConnector2">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0431C946-62F9-931E-3B94-96DC0FC6332F}"/>
              </a:ext>
            </a:extLst>
          </p:cNvPr>
          <p:cNvSpPr/>
          <p:nvPr/>
        </p:nvSpPr>
        <p:spPr>
          <a:xfrm>
            <a:off x="3522846" y="1819175"/>
            <a:ext cx="1068405" cy="144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B777942-BD7C-EB2D-5E21-309792DA46E1}"/>
              </a:ext>
            </a:extLst>
          </p:cNvPr>
          <p:cNvSpPr/>
          <p:nvPr/>
        </p:nvSpPr>
        <p:spPr>
          <a:xfrm>
            <a:off x="3522845" y="1582531"/>
            <a:ext cx="1068405" cy="144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BDFAC56-9BB8-3BE8-C6FB-07486B404DC6}"/>
              </a:ext>
            </a:extLst>
          </p:cNvPr>
          <p:cNvSpPr/>
          <p:nvPr/>
        </p:nvSpPr>
        <p:spPr>
          <a:xfrm>
            <a:off x="3522845" y="1358331"/>
            <a:ext cx="1068405" cy="144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onnector: Curved 29">
            <a:extLst>
              <a:ext uri="{FF2B5EF4-FFF2-40B4-BE49-F238E27FC236}">
                <a16:creationId xmlns:a16="http://schemas.microsoft.com/office/drawing/2014/main" id="{FBB93FEE-BA3C-7A37-3CB9-B99865B956B1}"/>
              </a:ext>
            </a:extLst>
          </p:cNvPr>
          <p:cNvCxnSpPr>
            <a:cxnSpLocks/>
            <a:stCxn id="28" idx="3"/>
            <a:endCxn id="14" idx="1"/>
          </p:cNvCxnSpPr>
          <p:nvPr/>
        </p:nvCxnSpPr>
        <p:spPr>
          <a:xfrm>
            <a:off x="4591250" y="1654721"/>
            <a:ext cx="2810311" cy="776059"/>
          </a:xfrm>
          <a:prstGeom prst="curvedConnector3">
            <a:avLst>
              <a:gd name="adj1" fmla="val 50000"/>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or: Curved 32">
            <a:extLst>
              <a:ext uri="{FF2B5EF4-FFF2-40B4-BE49-F238E27FC236}">
                <a16:creationId xmlns:a16="http://schemas.microsoft.com/office/drawing/2014/main" id="{90BA6A8A-2E33-B16A-BCF4-C5E3ADB3124B}"/>
              </a:ext>
            </a:extLst>
          </p:cNvPr>
          <p:cNvCxnSpPr>
            <a:cxnSpLocks/>
            <a:stCxn id="29" idx="3"/>
            <a:endCxn id="13" idx="0"/>
          </p:cNvCxnSpPr>
          <p:nvPr/>
        </p:nvCxnSpPr>
        <p:spPr>
          <a:xfrm>
            <a:off x="4591250" y="1430521"/>
            <a:ext cx="912930" cy="1256799"/>
          </a:xfrm>
          <a:prstGeom prst="curvedConnector2">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4CDF3F2F-5A2B-C949-478E-05F33674AF2F}"/>
              </a:ext>
            </a:extLst>
          </p:cNvPr>
          <p:cNvSpPr txBox="1"/>
          <p:nvPr/>
        </p:nvSpPr>
        <p:spPr>
          <a:xfrm>
            <a:off x="118532" y="2220043"/>
            <a:ext cx="2346737" cy="3416320"/>
          </a:xfrm>
          <a:prstGeom prst="rect">
            <a:avLst/>
          </a:prstGeom>
          <a:noFill/>
        </p:spPr>
        <p:txBody>
          <a:bodyPr wrap="square" lIns="91440" tIns="45720" rIns="91440" bIns="45720" rtlCol="0" anchor="t">
            <a:spAutoFit/>
          </a:bodyPr>
          <a:lstStyle/>
          <a:p>
            <a:r>
              <a:rPr lang="en-US"/>
              <a:t>The add-on incorporates a set of parameters that allows the unequivocal identification of a specific grating region, even if multiple lightguide components are present in the system.</a:t>
            </a:r>
          </a:p>
        </p:txBody>
      </p:sp>
    </p:spTree>
    <p:extLst>
      <p:ext uri="{BB962C8B-B14F-4D97-AF65-F5344CB8AC3E}">
        <p14:creationId xmlns:p14="http://schemas.microsoft.com/office/powerpoint/2010/main" val="4090832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9595E1-A2DC-1C3B-E3A7-AF9CABC81DD4}"/>
              </a:ext>
            </a:extLst>
          </p:cNvPr>
          <p:cNvSpPr>
            <a:spLocks noGrp="1"/>
          </p:cNvSpPr>
          <p:nvPr>
            <p:ph type="sldNum" sz="quarter" idx="12"/>
          </p:nvPr>
        </p:nvSpPr>
        <p:spPr/>
        <p:txBody>
          <a:bodyPr/>
          <a:lstStyle/>
          <a:p>
            <a:fld id="{A29006B0-9502-7A4F-8FB4-E67D899059BB}" type="slidenum">
              <a:rPr lang="de-DE" smtClean="0"/>
              <a:t>7</a:t>
            </a:fld>
            <a:endParaRPr lang="de-DE"/>
          </a:p>
        </p:txBody>
      </p:sp>
      <p:sp>
        <p:nvSpPr>
          <p:cNvPr id="4" name="Title 3">
            <a:extLst>
              <a:ext uri="{FF2B5EF4-FFF2-40B4-BE49-F238E27FC236}">
                <a16:creationId xmlns:a16="http://schemas.microsoft.com/office/drawing/2014/main" id="{15D185FB-A681-8F41-A805-D67EA8DBFC7A}"/>
              </a:ext>
            </a:extLst>
          </p:cNvPr>
          <p:cNvSpPr>
            <a:spLocks noGrp="1"/>
          </p:cNvSpPr>
          <p:nvPr>
            <p:ph type="title"/>
          </p:nvPr>
        </p:nvSpPr>
        <p:spPr/>
        <p:txBody>
          <a:bodyPr/>
          <a:lstStyle/>
          <a:p>
            <a:r>
              <a:rPr lang="en-US"/>
              <a:t>Graphics Add-ons</a:t>
            </a:r>
          </a:p>
        </p:txBody>
      </p:sp>
      <p:pic>
        <p:nvPicPr>
          <p:cNvPr id="5" name="Picture 4">
            <a:extLst>
              <a:ext uri="{FF2B5EF4-FFF2-40B4-BE49-F238E27FC236}">
                <a16:creationId xmlns:a16="http://schemas.microsoft.com/office/drawing/2014/main" id="{F49AB0AF-0384-1665-4180-300C9C7C0658}"/>
              </a:ext>
            </a:extLst>
          </p:cNvPr>
          <p:cNvPicPr>
            <a:picLocks noChangeAspect="1"/>
          </p:cNvPicPr>
          <p:nvPr/>
        </p:nvPicPr>
        <p:blipFill>
          <a:blip r:embed="rId3"/>
          <a:srcRect/>
          <a:stretch/>
        </p:blipFill>
        <p:spPr>
          <a:xfrm>
            <a:off x="2702897" y="1142802"/>
            <a:ext cx="4572396" cy="4572396"/>
          </a:xfrm>
          <a:prstGeom prst="rect">
            <a:avLst/>
          </a:prstGeom>
        </p:spPr>
      </p:pic>
      <p:pic>
        <p:nvPicPr>
          <p:cNvPr id="7" name="Picture 6">
            <a:extLst>
              <a:ext uri="{FF2B5EF4-FFF2-40B4-BE49-F238E27FC236}">
                <a16:creationId xmlns:a16="http://schemas.microsoft.com/office/drawing/2014/main" id="{F4E00B8F-7E39-7A3E-FABC-9BE9079CD830}"/>
              </a:ext>
            </a:extLst>
          </p:cNvPr>
          <p:cNvPicPr>
            <a:picLocks noChangeAspect="1"/>
          </p:cNvPicPr>
          <p:nvPr/>
        </p:nvPicPr>
        <p:blipFill>
          <a:blip r:embed="rId4"/>
          <a:srcRect/>
          <a:stretch/>
        </p:blipFill>
        <p:spPr>
          <a:xfrm>
            <a:off x="7386396" y="1142802"/>
            <a:ext cx="4572396" cy="4572396"/>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7827C182-4124-E21E-9E21-EDBBA1F892A8}"/>
              </a:ext>
            </a:extLst>
          </p:cNvPr>
          <p:cNvPicPr>
            <a:picLocks noChangeAspect="1"/>
          </p:cNvPicPr>
          <p:nvPr/>
        </p:nvPicPr>
        <p:blipFill>
          <a:blip r:embed="rId5"/>
          <a:stretch>
            <a:fillRect/>
          </a:stretch>
        </p:blipFill>
        <p:spPr>
          <a:xfrm>
            <a:off x="468454" y="4130962"/>
            <a:ext cx="1798333" cy="1173912"/>
          </a:xfrm>
          <a:prstGeom prst="rect">
            <a:avLst/>
          </a:prstGeom>
          <a:ln w="19050">
            <a:solidFill>
              <a:schemeClr val="bg1"/>
            </a:solidFill>
          </a:ln>
        </p:spPr>
      </p:pic>
      <p:sp>
        <p:nvSpPr>
          <p:cNvPr id="13" name="TextBox 12">
            <a:extLst>
              <a:ext uri="{FF2B5EF4-FFF2-40B4-BE49-F238E27FC236}">
                <a16:creationId xmlns:a16="http://schemas.microsoft.com/office/drawing/2014/main" id="{445468E1-3EAD-EB1F-D323-AC2CFDAC7703}"/>
              </a:ext>
            </a:extLst>
          </p:cNvPr>
          <p:cNvSpPr txBox="1"/>
          <p:nvPr/>
        </p:nvSpPr>
        <p:spPr>
          <a:xfrm>
            <a:off x="143448" y="1353600"/>
            <a:ext cx="2448346" cy="2585323"/>
          </a:xfrm>
          <a:prstGeom prst="rect">
            <a:avLst/>
          </a:prstGeom>
          <a:noFill/>
        </p:spPr>
        <p:txBody>
          <a:bodyPr wrap="square" rtlCol="0">
            <a:spAutoFit/>
          </a:bodyPr>
          <a:lstStyle/>
          <a:p>
            <a:r>
              <a:rPr lang="en-US"/>
              <a:t>The indication of the region is added as a </a:t>
            </a:r>
            <a:r>
              <a:rPr lang="en-US" i="1"/>
              <a:t>Graphics Add-on </a:t>
            </a:r>
            <a:r>
              <a:rPr lang="en-US"/>
              <a:t>onto the data and can therefore be customized and displayed like any other </a:t>
            </a:r>
            <a:r>
              <a:rPr lang="en-US" i="1"/>
              <a:t>Graphics Add-on</a:t>
            </a:r>
            <a:r>
              <a:rPr lang="en-US"/>
              <a:t>.</a:t>
            </a:r>
          </a:p>
        </p:txBody>
      </p:sp>
      <p:sp>
        <p:nvSpPr>
          <p:cNvPr id="16" name="TextBox 15">
            <a:extLst>
              <a:ext uri="{FF2B5EF4-FFF2-40B4-BE49-F238E27FC236}">
                <a16:creationId xmlns:a16="http://schemas.microsoft.com/office/drawing/2014/main" id="{F39A2642-AD05-D6A8-5D1E-BAC769B7E6F9}"/>
              </a:ext>
            </a:extLst>
          </p:cNvPr>
          <p:cNvSpPr txBox="1"/>
          <p:nvPr/>
        </p:nvSpPr>
        <p:spPr>
          <a:xfrm>
            <a:off x="4447921" y="5841734"/>
            <a:ext cx="1082348" cy="369332"/>
          </a:xfrm>
          <a:prstGeom prst="rect">
            <a:avLst/>
          </a:prstGeom>
          <a:noFill/>
        </p:spPr>
        <p:txBody>
          <a:bodyPr wrap="none" rtlCol="0">
            <a:spAutoFit/>
          </a:bodyPr>
          <a:lstStyle/>
          <a:p>
            <a:r>
              <a:rPr lang="en-US"/>
              <a:t>standard</a:t>
            </a:r>
          </a:p>
        </p:txBody>
      </p:sp>
      <p:sp>
        <p:nvSpPr>
          <p:cNvPr id="23" name="TextBox 22">
            <a:extLst>
              <a:ext uri="{FF2B5EF4-FFF2-40B4-BE49-F238E27FC236}">
                <a16:creationId xmlns:a16="http://schemas.microsoft.com/office/drawing/2014/main" id="{59A6C1F6-9ACB-2F39-E7D6-25088D604595}"/>
              </a:ext>
            </a:extLst>
          </p:cNvPr>
          <p:cNvSpPr txBox="1"/>
          <p:nvPr/>
        </p:nvSpPr>
        <p:spPr>
          <a:xfrm>
            <a:off x="8996768" y="5840933"/>
            <a:ext cx="1351652" cy="369332"/>
          </a:xfrm>
          <a:prstGeom prst="rect">
            <a:avLst/>
          </a:prstGeom>
          <a:noFill/>
        </p:spPr>
        <p:txBody>
          <a:bodyPr wrap="none" rtlCol="0">
            <a:spAutoFit/>
          </a:bodyPr>
          <a:lstStyle/>
          <a:p>
            <a:r>
              <a:rPr lang="en-US"/>
              <a:t>customized</a:t>
            </a:r>
          </a:p>
        </p:txBody>
      </p:sp>
    </p:spTree>
    <p:extLst>
      <p:ext uri="{BB962C8B-B14F-4D97-AF65-F5344CB8AC3E}">
        <p14:creationId xmlns:p14="http://schemas.microsoft.com/office/powerpoint/2010/main" val="456820757"/>
      </p:ext>
    </p:extLst>
  </p:cSld>
  <p:clrMapOvr>
    <a:masterClrMapping/>
  </p:clrMapOvr>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9595E1-A2DC-1C3B-E3A7-AF9CABC81DD4}"/>
              </a:ext>
            </a:extLst>
          </p:cNvPr>
          <p:cNvSpPr>
            <a:spLocks noGrp="1"/>
          </p:cNvSpPr>
          <p:nvPr>
            <p:ph type="sldNum" sz="quarter" idx="12"/>
          </p:nvPr>
        </p:nvSpPr>
        <p:spPr/>
        <p:txBody>
          <a:bodyPr/>
          <a:lstStyle/>
          <a:p>
            <a:fld id="{A29006B0-9502-7A4F-8FB4-E67D899059BB}" type="slidenum">
              <a:rPr lang="de-DE" smtClean="0"/>
              <a:t>8</a:t>
            </a:fld>
            <a:endParaRPr lang="de-DE"/>
          </a:p>
        </p:txBody>
      </p:sp>
      <p:sp>
        <p:nvSpPr>
          <p:cNvPr id="4" name="Title 3">
            <a:extLst>
              <a:ext uri="{FF2B5EF4-FFF2-40B4-BE49-F238E27FC236}">
                <a16:creationId xmlns:a16="http://schemas.microsoft.com/office/drawing/2014/main" id="{15D185FB-A681-8F41-A805-D67EA8DBFC7A}"/>
              </a:ext>
            </a:extLst>
          </p:cNvPr>
          <p:cNvSpPr>
            <a:spLocks noGrp="1"/>
          </p:cNvSpPr>
          <p:nvPr>
            <p:ph type="title"/>
          </p:nvPr>
        </p:nvSpPr>
        <p:spPr/>
        <p:txBody>
          <a:bodyPr/>
          <a:lstStyle/>
          <a:p>
            <a:r>
              <a:rPr lang="en-US"/>
              <a:t>Illustration Example</a:t>
            </a:r>
          </a:p>
        </p:txBody>
      </p:sp>
      <p:pic>
        <p:nvPicPr>
          <p:cNvPr id="5" name="Picture 4">
            <a:extLst>
              <a:ext uri="{FF2B5EF4-FFF2-40B4-BE49-F238E27FC236}">
                <a16:creationId xmlns:a16="http://schemas.microsoft.com/office/drawing/2014/main" id="{F49AB0AF-0384-1665-4180-300C9C7C0658}"/>
              </a:ext>
            </a:extLst>
          </p:cNvPr>
          <p:cNvPicPr>
            <a:picLocks noChangeAspect="1"/>
          </p:cNvPicPr>
          <p:nvPr/>
        </p:nvPicPr>
        <p:blipFill>
          <a:blip r:embed="rId3"/>
          <a:srcRect/>
          <a:stretch/>
        </p:blipFill>
        <p:spPr>
          <a:xfrm>
            <a:off x="2753697" y="1142802"/>
            <a:ext cx="4601706" cy="4572396"/>
          </a:xfrm>
          <a:prstGeom prst="rect">
            <a:avLst/>
          </a:prstGeom>
        </p:spPr>
      </p:pic>
      <p:pic>
        <p:nvPicPr>
          <p:cNvPr id="7" name="Picture 6">
            <a:extLst>
              <a:ext uri="{FF2B5EF4-FFF2-40B4-BE49-F238E27FC236}">
                <a16:creationId xmlns:a16="http://schemas.microsoft.com/office/drawing/2014/main" id="{F4E00B8F-7E39-7A3E-FABC-9BE9079CD830}"/>
              </a:ext>
            </a:extLst>
          </p:cNvPr>
          <p:cNvPicPr>
            <a:picLocks noChangeAspect="1"/>
          </p:cNvPicPr>
          <p:nvPr/>
        </p:nvPicPr>
        <p:blipFill>
          <a:blip r:embed="rId4"/>
          <a:srcRect/>
          <a:stretch/>
        </p:blipFill>
        <p:spPr>
          <a:xfrm>
            <a:off x="7386396" y="1142802"/>
            <a:ext cx="4572396" cy="4572396"/>
          </a:xfrm>
          <a:prstGeom prst="rect">
            <a:avLst/>
          </a:prstGeom>
        </p:spPr>
      </p:pic>
      <p:sp>
        <p:nvSpPr>
          <p:cNvPr id="8" name="TextBox 7">
            <a:extLst>
              <a:ext uri="{FF2B5EF4-FFF2-40B4-BE49-F238E27FC236}">
                <a16:creationId xmlns:a16="http://schemas.microsoft.com/office/drawing/2014/main" id="{E27CE600-17D2-4717-A29B-049FEF5424CD}"/>
              </a:ext>
            </a:extLst>
          </p:cNvPr>
          <p:cNvSpPr txBox="1"/>
          <p:nvPr/>
        </p:nvSpPr>
        <p:spPr>
          <a:xfrm>
            <a:off x="279400" y="1142802"/>
            <a:ext cx="2528294" cy="2031325"/>
          </a:xfrm>
          <a:prstGeom prst="rect">
            <a:avLst/>
          </a:prstGeom>
          <a:noFill/>
        </p:spPr>
        <p:txBody>
          <a:bodyPr wrap="square" rtlCol="0">
            <a:spAutoFit/>
          </a:bodyPr>
          <a:lstStyle/>
          <a:p>
            <a:r>
              <a:rPr lang="en-US"/>
              <a:t>It is also possible to use multiple detector add-ons in a nested manner in order to display all the regions of the lightguide in a single document.</a:t>
            </a:r>
          </a:p>
        </p:txBody>
      </p:sp>
    </p:spTree>
    <p:extLst>
      <p:ext uri="{BB962C8B-B14F-4D97-AF65-F5344CB8AC3E}">
        <p14:creationId xmlns:p14="http://schemas.microsoft.com/office/powerpoint/2010/main" val="793877080"/>
      </p:ext>
    </p:extLst>
  </p:cSld>
  <p:clrMapOvr>
    <a:masterClrMapping/>
  </p:clrMapOvr>
  <p:extLst>
    <p:ext uri="{6950BFC3-D8DA-4A85-94F7-54DA5524770B}">
      <p188:commentRel xmlns:p188="http://schemas.microsoft.com/office/powerpoint/2018/8/main" r:id="rId2"/>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0CEC3EDB-A3AA-42A7-8E34-E3059F0C3F7D}"/>
              </a:ext>
            </a:extLst>
          </p:cNvPr>
          <p:cNvSpPr>
            <a:spLocks noGrp="1"/>
          </p:cNvSpPr>
          <p:nvPr>
            <p:ph type="title"/>
          </p:nvPr>
        </p:nvSpPr>
        <p:spPr/>
        <p:txBody>
          <a:bodyPr/>
          <a:lstStyle/>
          <a:p>
            <a:r>
              <a:rPr lang="en-US"/>
              <a:t>Document Information</a:t>
            </a:r>
            <a:endParaRPr lang="en-US">
              <a:cs typeface="Arial"/>
            </a:endParaRPr>
          </a:p>
        </p:txBody>
      </p:sp>
      <p:graphicFrame>
        <p:nvGraphicFramePr>
          <p:cNvPr id="7" name="Tabelle 6">
            <a:extLst>
              <a:ext uri="{FF2B5EF4-FFF2-40B4-BE49-F238E27FC236}">
                <a16:creationId xmlns:a16="http://schemas.microsoft.com/office/drawing/2014/main" id="{6E878577-9A9B-46B7-BBCC-BEE5B96F8405}"/>
              </a:ext>
            </a:extLst>
          </p:cNvPr>
          <p:cNvGraphicFramePr>
            <a:graphicFrameLocks noGrp="1"/>
          </p:cNvGraphicFramePr>
          <p:nvPr>
            <p:extLst>
              <p:ext uri="{D42A27DB-BD31-4B8C-83A1-F6EECF244321}">
                <p14:modId xmlns:p14="http://schemas.microsoft.com/office/powerpoint/2010/main" val="3131641293"/>
              </p:ext>
            </p:extLst>
          </p:nvPr>
        </p:nvGraphicFramePr>
        <p:xfrm>
          <a:off x="575999" y="1393404"/>
          <a:ext cx="11039999" cy="3688080"/>
        </p:xfrm>
        <a:graphic>
          <a:graphicData uri="http://schemas.openxmlformats.org/drawingml/2006/table">
            <a:tbl>
              <a:tblPr bandRow="1">
                <a:tableStyleId>{9D7B26C5-4107-4FEC-AEDC-1716B250A1EF}</a:tableStyleId>
              </a:tblPr>
              <a:tblGrid>
                <a:gridCol w="2127872">
                  <a:extLst>
                    <a:ext uri="{9D8B030D-6E8A-4147-A177-3AD203B41FA5}">
                      <a16:colId xmlns:a16="http://schemas.microsoft.com/office/drawing/2014/main" val="4018164167"/>
                    </a:ext>
                  </a:extLst>
                </a:gridCol>
                <a:gridCol w="8912127">
                  <a:extLst>
                    <a:ext uri="{9D8B030D-6E8A-4147-A177-3AD203B41FA5}">
                      <a16:colId xmlns:a16="http://schemas.microsoft.com/office/drawing/2014/main" val="2420775645"/>
                    </a:ext>
                  </a:extLst>
                </a:gridCol>
              </a:tblGrid>
              <a:tr h="370840">
                <a:tc>
                  <a:txBody>
                    <a:bodyPr/>
                    <a:lstStyle/>
                    <a:p>
                      <a:r>
                        <a:rPr lang="en-US" noProof="0"/>
                        <a:t>title</a:t>
                      </a:r>
                    </a:p>
                  </a:txBody>
                  <a:tcPr anchor="ctr"/>
                </a:tc>
                <a:tc>
                  <a:txBody>
                    <a:bodyPr/>
                    <a:lstStyle/>
                    <a:p>
                      <a:r>
                        <a:rPr lang="en-US"/>
                        <a:t>Visualize Grating Region in Lightguide Results</a:t>
                      </a:r>
                      <a:endParaRPr lang="en-US" noProof="0"/>
                    </a:p>
                  </a:txBody>
                  <a:tcPr anchor="ctr"/>
                </a:tc>
                <a:extLst>
                  <a:ext uri="{0D108BD9-81ED-4DB2-BD59-A6C34878D82A}">
                    <a16:rowId xmlns:a16="http://schemas.microsoft.com/office/drawing/2014/main" val="126722867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a:t>document code</a:t>
                      </a:r>
                    </a:p>
                  </a:txBody>
                  <a:tcPr anchor="ctr"/>
                </a:tc>
                <a:tc>
                  <a:txBody>
                    <a:bodyPr/>
                    <a:lstStyle/>
                    <a:p>
                      <a:r>
                        <a:rPr lang="en-US" sz="1800" b="0" i="0" u="none" strike="noStrike" kern="1200" baseline="0">
                          <a:solidFill>
                            <a:schemeClr val="tx1"/>
                          </a:solidFill>
                          <a:latin typeface="+mn-lt"/>
                          <a:ea typeface="+mn-ea"/>
                          <a:cs typeface="+mn-cs"/>
                        </a:rPr>
                        <a:t>LIG.0015</a:t>
                      </a:r>
                    </a:p>
                  </a:txBody>
                  <a:tcPr anchor="ctr"/>
                </a:tc>
                <a:extLst>
                  <a:ext uri="{0D108BD9-81ED-4DB2-BD59-A6C34878D82A}">
                    <a16:rowId xmlns:a16="http://schemas.microsoft.com/office/drawing/2014/main" val="720654501"/>
                  </a:ext>
                </a:extLst>
              </a:tr>
              <a:tr h="370840">
                <a:tc>
                  <a:txBody>
                    <a:bodyPr/>
                    <a:lstStyle/>
                    <a:p>
                      <a:r>
                        <a:rPr lang="en-US" noProof="0"/>
                        <a:t>document version</a:t>
                      </a:r>
                    </a:p>
                  </a:txBody>
                  <a:tcPr anchor="ctr"/>
                </a:tc>
                <a:tc>
                  <a:txBody>
                    <a:bodyPr/>
                    <a:lstStyle/>
                    <a:p>
                      <a:r>
                        <a:rPr lang="en-US" noProof="0"/>
                        <a:t>1.1</a:t>
                      </a:r>
                    </a:p>
                  </a:txBody>
                  <a:tcPr anchor="ctr"/>
                </a:tc>
                <a:extLst>
                  <a:ext uri="{0D108BD9-81ED-4DB2-BD59-A6C34878D82A}">
                    <a16:rowId xmlns:a16="http://schemas.microsoft.com/office/drawing/2014/main" val="2584305432"/>
                  </a:ext>
                </a:extLst>
              </a:tr>
              <a:tr h="370840">
                <a:tc>
                  <a:txBody>
                    <a:bodyPr/>
                    <a:lstStyle/>
                    <a:p>
                      <a:r>
                        <a:rPr lang="en-US" noProof="0"/>
                        <a:t>software edition</a:t>
                      </a:r>
                    </a:p>
                  </a:txBody>
                  <a:tcPr anchor="ctr"/>
                </a:tc>
                <a:tc>
                  <a:txBody>
                    <a:bodyPr/>
                    <a:lstStyle/>
                    <a:p>
                      <a:r>
                        <a:rPr lang="en-US" noProof="0"/>
                        <a:t>VirtualLab Fusion Basic</a:t>
                      </a:r>
                    </a:p>
                  </a:txBody>
                  <a:tcPr anchor="ctr"/>
                </a:tc>
                <a:extLst>
                  <a:ext uri="{0D108BD9-81ED-4DB2-BD59-A6C34878D82A}">
                    <a16:rowId xmlns:a16="http://schemas.microsoft.com/office/drawing/2014/main" val="3877841088"/>
                  </a:ext>
                </a:extLst>
              </a:tr>
              <a:tr h="370840">
                <a:tc>
                  <a:txBody>
                    <a:bodyPr/>
                    <a:lstStyle/>
                    <a:p>
                      <a:r>
                        <a:rPr lang="en-US" baseline="0" noProof="0"/>
                        <a:t>software version</a:t>
                      </a:r>
                      <a:endParaRPr lang="en-US" noProof="0"/>
                    </a:p>
                  </a:txBody>
                  <a:tcPr anchor="ctr"/>
                </a:tc>
                <a:tc>
                  <a:txBody>
                    <a:bodyPr/>
                    <a:lstStyle/>
                    <a:p>
                      <a:r>
                        <a:rPr lang="en-US" noProof="0"/>
                        <a:t>2023.1 (Build 1.556)</a:t>
                      </a:r>
                    </a:p>
                  </a:txBody>
                  <a:tcPr anchor="ctr"/>
                </a:tc>
                <a:extLst>
                  <a:ext uri="{0D108BD9-81ED-4DB2-BD59-A6C34878D82A}">
                    <a16:rowId xmlns:a16="http://schemas.microsoft.com/office/drawing/2014/main" val="10005"/>
                  </a:ext>
                </a:extLst>
              </a:tr>
              <a:tr h="370840">
                <a:tc>
                  <a:txBody>
                    <a:bodyPr/>
                    <a:lstStyle/>
                    <a:p>
                      <a:r>
                        <a:rPr lang="en-US" noProof="0"/>
                        <a:t>category</a:t>
                      </a:r>
                    </a:p>
                  </a:txBody>
                  <a:tcPr anchor="ctr"/>
                </a:tc>
                <a:tc>
                  <a:txBody>
                    <a:bodyPr/>
                    <a:lstStyle/>
                    <a:p>
                      <a:r>
                        <a:rPr lang="en-US" noProof="0"/>
                        <a:t>Feature Use Case</a:t>
                      </a:r>
                    </a:p>
                  </a:txBody>
                  <a:tcPr anchor="ctr"/>
                </a:tc>
                <a:extLst>
                  <a:ext uri="{0D108BD9-81ED-4DB2-BD59-A6C34878D82A}">
                    <a16:rowId xmlns:a16="http://schemas.microsoft.com/office/drawing/2014/main" val="864093116"/>
                  </a:ext>
                </a:extLst>
              </a:tr>
              <a:tr h="370840">
                <a:tc>
                  <a:txBody>
                    <a:bodyPr/>
                    <a:lstStyle/>
                    <a:p>
                      <a:r>
                        <a:rPr lang="en-US" noProof="0"/>
                        <a:t>further reading</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hlinkClick r:id="rId3"/>
                        </a:rPr>
                        <a:t>Add Point Cloud Overlay to Data Array</a:t>
                      </a:r>
                      <a:endParaRPr lang="en-US"/>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hlinkClick r:id="rId4"/>
                        </a:rPr>
                        <a:t>Add Region Overlay to Data Array</a:t>
                      </a:r>
                      <a:endParaRPr lang="en-US"/>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hlinkClick r:id="rId5"/>
                        </a:rPr>
                        <a:t>Graphics Add-on</a:t>
                      </a:r>
                      <a:endParaRPr lang="en-US"/>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hlinkClick r:id="rId6"/>
                        </a:rPr>
                        <a:t>Universal Detector</a:t>
                      </a:r>
                      <a:endParaRPr lang="en-US"/>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hlinkClick r:id="rId7"/>
                        </a:rPr>
                        <a:t>Polarization Ellipses </a:t>
                      </a:r>
                      <a:endParaRPr lang="en-US"/>
                    </a:p>
                  </a:txBody>
                  <a:tcPr anchor="ctr"/>
                </a:tc>
                <a:extLst>
                  <a:ext uri="{0D108BD9-81ED-4DB2-BD59-A6C34878D82A}">
                    <a16:rowId xmlns:a16="http://schemas.microsoft.com/office/drawing/2014/main" val="1730313452"/>
                  </a:ext>
                </a:extLst>
              </a:tr>
            </a:tbl>
          </a:graphicData>
        </a:graphic>
      </p:graphicFrame>
      <p:sp>
        <p:nvSpPr>
          <p:cNvPr id="2" name="Slide Number Placeholder 1">
            <a:extLst>
              <a:ext uri="{FF2B5EF4-FFF2-40B4-BE49-F238E27FC236}">
                <a16:creationId xmlns:a16="http://schemas.microsoft.com/office/drawing/2014/main" id="{0A2689D3-856C-4A2C-8AFE-847E679FE16A}"/>
              </a:ext>
            </a:extLst>
          </p:cNvPr>
          <p:cNvSpPr>
            <a:spLocks noGrp="1"/>
          </p:cNvSpPr>
          <p:nvPr>
            <p:ph type="sldNum" sz="quarter" idx="12"/>
          </p:nvPr>
        </p:nvSpPr>
        <p:spPr/>
        <p:txBody>
          <a:bodyPr/>
          <a:lstStyle/>
          <a:p>
            <a:fld id="{60F46099-4557-455F-A640-8397573578CC}" type="slidenum">
              <a:rPr lang="en-US" smtClean="0"/>
              <a:t>9</a:t>
            </a:fld>
            <a:endParaRPr lang="en-US"/>
          </a:p>
        </p:txBody>
      </p:sp>
      <p:sp>
        <p:nvSpPr>
          <p:cNvPr id="8" name="Fußzeilenplatzhalter 1">
            <a:extLst>
              <a:ext uri="{FF2B5EF4-FFF2-40B4-BE49-F238E27FC236}">
                <a16:creationId xmlns:a16="http://schemas.microsoft.com/office/drawing/2014/main" id="{02140813-338B-D23D-F037-DC623AF9E8FE}"/>
              </a:ext>
            </a:extLst>
          </p:cNvPr>
          <p:cNvSpPr>
            <a:spLocks noGrp="1"/>
          </p:cNvSpPr>
          <p:nvPr>
            <p:ph type="ftr" sz="quarter" idx="11"/>
          </p:nvPr>
        </p:nvSpPr>
        <p:spPr>
          <a:xfrm>
            <a:off x="3617296" y="6480000"/>
            <a:ext cx="7998704" cy="306000"/>
          </a:xfrm>
        </p:spPr>
        <p:txBody>
          <a:bodyPr/>
          <a:lstStyle/>
          <a:p>
            <a:r>
              <a:rPr lang="de-DE"/>
              <a:t>www.LightTrans.com</a:t>
            </a:r>
            <a:endParaRPr lang="en-DE"/>
          </a:p>
        </p:txBody>
      </p:sp>
    </p:spTree>
    <p:extLst>
      <p:ext uri="{BB962C8B-B14F-4D97-AF65-F5344CB8AC3E}">
        <p14:creationId xmlns:p14="http://schemas.microsoft.com/office/powerpoint/2010/main" val="476862424"/>
      </p:ext>
    </p:extLst>
  </p:cSld>
  <p:clrMapOvr>
    <a:masterClrMapping/>
  </p:clrMapOvr>
</p:sld>
</file>

<file path=ppt/theme/theme1.xml><?xml version="1.0" encoding="utf-8"?>
<a:theme xmlns:a="http://schemas.openxmlformats.org/drawingml/2006/main" name="LT_Powerpoint-Theme_16-9_2017-02-19">
  <a:themeElements>
    <a:clrScheme name="LightTrans_2016-09-27">
      <a:dk1>
        <a:srgbClr val="000000"/>
      </a:dk1>
      <a:lt1>
        <a:srgbClr val="AE0917"/>
      </a:lt1>
      <a:dk2>
        <a:srgbClr val="AE0917"/>
      </a:dk2>
      <a:lt2>
        <a:srgbClr val="000000"/>
      </a:lt2>
      <a:accent1>
        <a:srgbClr val="00628F"/>
      </a:accent1>
      <a:accent2>
        <a:srgbClr val="797979"/>
      </a:accent2>
      <a:accent3>
        <a:srgbClr val="FFD300"/>
      </a:accent3>
      <a:accent4>
        <a:srgbClr val="0068B4"/>
      </a:accent4>
      <a:accent5>
        <a:srgbClr val="FF4B00"/>
      </a:accent5>
      <a:accent6>
        <a:srgbClr val="D71E00"/>
      </a:accent6>
      <a:hlink>
        <a:srgbClr val="AE0917"/>
      </a:hlink>
      <a:folHlink>
        <a:srgbClr val="AE091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Design">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T_Powerpoint-Theme_16-9_2017-02-19" id="{3E52CCC5-56AF-204C-9574-D63C5BC9FFA4}" vid="{3B3F2D8D-205E-004A-BFBA-F2CBDB1B549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9F877A05931954F9511A47CC8BC9072" ma:contentTypeVersion="23" ma:contentTypeDescription="Create a new document." ma:contentTypeScope="" ma:versionID="299d35d243fe5d3ac6831406e8e1c867">
  <xsd:schema xmlns:xsd="http://www.w3.org/2001/XMLSchema" xmlns:xs="http://www.w3.org/2001/XMLSchema" xmlns:p="http://schemas.microsoft.com/office/2006/metadata/properties" xmlns:ns2="c9be4d77-e76e-48c5-a675-a016ccabff74" xmlns:ns3="fabd6e18-2f8a-4ebc-b22e-d9654a0dc5ed" targetNamespace="http://schemas.microsoft.com/office/2006/metadata/properties" ma:root="true" ma:fieldsID="55fd1979adfb847f3e1c44e71f8c7faa" ns2:_="" ns3:_="">
    <xsd:import namespace="c9be4d77-e76e-48c5-a675-a016ccabff74"/>
    <xsd:import namespace="fabd6e18-2f8a-4ebc-b22e-d9654a0dc5ed"/>
    <xsd:element name="properties">
      <xsd:complexType>
        <xsd:sequence>
          <xsd:element name="documentManagement">
            <xsd:complexType>
              <xsd:all>
                <xsd:element ref="ns2:Online_x003f_" minOccurs="0"/>
                <xsd:element ref="ns2:presearch" minOccurs="0"/>
                <xsd:element ref="ns2:TestCode" minOccurs="0"/>
                <xsd:element ref="ns2:Automatic_x0020_Test_x003f_" minOccurs="0"/>
                <xsd:element ref="ns2:QA_x002d_Test" minOccurs="0"/>
                <xsd:element ref="ns2:fit_x0020_for_x0020_ComparerTest_x003f_" minOccurs="0"/>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comment" minOccurs="0"/>
                <xsd:element ref="ns2:MediaServiceDateTake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be4d77-e76e-48c5-a675-a016ccabff74" elementFormDefault="qualified">
    <xsd:import namespace="http://schemas.microsoft.com/office/2006/documentManagement/types"/>
    <xsd:import namespace="http://schemas.microsoft.com/office/infopath/2007/PartnerControls"/>
    <xsd:element name="Online_x003f_" ma:index="2" nillable="true" ma:displayName="Online?" ma:default="0" ma:description="document is published on the LightTrans webpage" ma:internalName="Online_x003f_">
      <xsd:simpleType>
        <xsd:restriction base="dms:Boolean"/>
      </xsd:simpleType>
    </xsd:element>
    <xsd:element name="presearch" ma:index="3" nillable="true" ma:displayName="presearch" ma:internalName="presearch">
      <xsd:simpleType>
        <xsd:restriction base="dms:Note">
          <xsd:maxLength value="255"/>
        </xsd:restriction>
      </xsd:simpleType>
    </xsd:element>
    <xsd:element name="TestCode" ma:index="4" nillable="true" ma:displayName="Test Code" ma:description="Test Code for Comparer Test's" ma:format="Dropdown" ma:internalName="TestCode">
      <xsd:simpleType>
        <xsd:restriction base="dms:Text">
          <xsd:maxLength value="255"/>
        </xsd:restriction>
      </xsd:simpleType>
    </xsd:element>
    <xsd:element name="Automatic_x0020_Test_x003f_" ma:index="5" nillable="true" ma:displayName="Comparer Test" ma:default="0" ma:description="document automaticly tested by Comparer test" ma:internalName="Automatic_x0020_Test_x003f_">
      <xsd:simpleType>
        <xsd:restriction base="dms:Boolean"/>
      </xsd:simpleType>
    </xsd:element>
    <xsd:element name="QA_x002d_Test" ma:index="6" nillable="true" ma:displayName="QA-Test" ma:default="0" ma:description="document automaticly tested by QA test" ma:internalName="QA_x002d_Test">
      <xsd:simpleType>
        <xsd:restriction base="dms:Boolean"/>
      </xsd:simpleType>
    </xsd:element>
    <xsd:element name="fit_x0020_for_x0020_ComparerTest_x003f_" ma:index="7" nillable="true" ma:displayName="fit for ComparerTest?" ma:default="0" ma:internalName="fit_x0020_for_x0020_ComparerTest_x003f_">
      <xsd:simpleType>
        <xsd:restriction base="dms:Boolea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comment" ma:index="22" nillable="true" ma:displayName="comment" ma:description="common comments" ma:format="Dropdown" ma:internalName="comment">
      <xsd:simpleType>
        <xsd:restriction base="dms:Text">
          <xsd:maxLength value="255"/>
        </xsd:restriction>
      </xsd:simpleType>
    </xsd:element>
    <xsd:element name="MediaServiceDateTaken" ma:index="23" nillable="true" ma:displayName="MediaServiceDateTaken" ma:hidden="true" ma:internalName="MediaServiceDateTaken" ma:readOnly="true">
      <xsd:simpleType>
        <xsd:restriction base="dms:Text"/>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bb86c0ab-1753-4182-a2e0-2578d291c53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abd6e18-2f8a-4ebc-b22e-d9654a0dc5e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6" nillable="true" ma:displayName="Taxonomy Catch All Column" ma:hidden="true" ma:list="{e32d91c9-0610-479b-be9d-a26da4ef2394}" ma:internalName="TaxCatchAll" ma:showField="CatchAllData" ma:web="fabd6e18-2f8a-4ebc-b22e-d9654a0dc5e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fabd6e18-2f8a-4ebc-b22e-d9654a0dc5ed" xsi:nil="true"/>
    <lcf76f155ced4ddcb4097134ff3c332f xmlns="c9be4d77-e76e-48c5-a675-a016ccabff74">
      <Terms xmlns="http://schemas.microsoft.com/office/infopath/2007/PartnerControls"/>
    </lcf76f155ced4ddcb4097134ff3c332f>
    <QA_x002d_Test xmlns="c9be4d77-e76e-48c5-a675-a016ccabff74">false</QA_x002d_Test>
    <fit_x0020_for_x0020_ComparerTest_x003f_ xmlns="c9be4d77-e76e-48c5-a675-a016ccabff74">false</fit_x0020_for_x0020_ComparerTest_x003f_>
    <presearch xmlns="c9be4d77-e76e-48c5-a675-a016ccabff74" xsi:nil="true"/>
    <TestCode xmlns="c9be4d77-e76e-48c5-a675-a016ccabff74" xsi:nil="true"/>
    <Automatic_x0020_Test_x003f_ xmlns="c9be4d77-e76e-48c5-a675-a016ccabff74">false</Automatic_x0020_Test_x003f_>
    <comment xmlns="c9be4d77-e76e-48c5-a675-a016ccabff74" xsi:nil="true"/>
    <Online_x003f_ xmlns="c9be4d77-e76e-48c5-a675-a016ccabff74">false</Online_x003f_>
  </documentManagement>
</p:properties>
</file>

<file path=customXml/itemProps1.xml><?xml version="1.0" encoding="utf-8"?>
<ds:datastoreItem xmlns:ds="http://schemas.openxmlformats.org/officeDocument/2006/customXml" ds:itemID="{1A2B457B-E454-47A2-9C1C-C86C5AF859F7}">
  <ds:schemaRefs>
    <ds:schemaRef ds:uri="http://schemas.microsoft.com/sharepoint/v3/contenttype/forms"/>
  </ds:schemaRefs>
</ds:datastoreItem>
</file>

<file path=customXml/itemProps2.xml><?xml version="1.0" encoding="utf-8"?>
<ds:datastoreItem xmlns:ds="http://schemas.openxmlformats.org/officeDocument/2006/customXml" ds:itemID="{19E75889-E7DA-4E4D-BE98-7EDB95382CAD}">
  <ds:schemaRefs>
    <ds:schemaRef ds:uri="c9be4d77-e76e-48c5-a675-a016ccabff74"/>
    <ds:schemaRef ds:uri="fabd6e18-2f8a-4ebc-b22e-d9654a0dc5e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918FE5D-3182-45F0-9D30-0740DC1DC0C6}">
  <ds:schemaRefs>
    <ds:schemaRef ds:uri="02d007f9-5273-4c11-9a06-b8c810461757"/>
    <ds:schemaRef ds:uri="c9be4d77-e76e-48c5-a675-a016ccabff74"/>
    <ds:schemaRef ds:uri="fabd6e18-2f8a-4ebc-b22e-d9654a0dc5e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LT_Powerpoint-Theme_16-9_2017-02-19</Template>
  <TotalTime>0</TotalTime>
  <Application>Microsoft Office PowerPoint</Application>
  <PresentationFormat>Widescreen</PresentationFormat>
  <Slides>13</Slides>
  <Notes>1</Notes>
  <HiddenSlides>4</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LT_Powerpoint-Theme_16-9_2017-02-19</vt:lpstr>
      <vt:lpstr>Visualize Grating Regions in Lightguide Results</vt:lpstr>
      <vt:lpstr>Abstract</vt:lpstr>
      <vt:lpstr>Visualization of the Field inside a Lightguide Slab</vt:lpstr>
      <vt:lpstr>Universal Detector</vt:lpstr>
      <vt:lpstr>Universal Detector</vt:lpstr>
      <vt:lpstr>Identifying the Grating Region</vt:lpstr>
      <vt:lpstr>Graphics Add-ons</vt:lpstr>
      <vt:lpstr>Illustration Example</vt:lpstr>
      <vt:lpstr>Document Information</vt:lpstr>
      <vt:lpstr>Presearch</vt:lpstr>
      <vt:lpstr>Short Abstract</vt:lpstr>
      <vt:lpstr>Marketing Picture</vt:lpstr>
      <vt:lpstr>Marketing Picture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Graphic Add-on</dc:title>
  <dc:creator>Xiaozhou Yu</dc:creator>
  <cp:revision>1</cp:revision>
  <dcterms:created xsi:type="dcterms:W3CDTF">2022-12-05T11:52:14Z</dcterms:created>
  <dcterms:modified xsi:type="dcterms:W3CDTF">2023-03-08T10:21:46Z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0x010100C9F877A05931954F9511A47CC8BC9072</vt:lpwstr>
  </property>
  <property fmtid="{D5CDD505-2E9C-101B-9397-08002B2CF9AE}" pid="3" name="MediaServiceImageTags">
    <vt:lpwstr/>
  </property>
</Properties>
</file>