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1624" r:id="rId3"/>
    <p:sldId id="3137" r:id="rId4"/>
    <p:sldId id="3157" r:id="rId5"/>
    <p:sldId id="3158" r:id="rId6"/>
    <p:sldId id="3159" r:id="rId7"/>
    <p:sldId id="3160" r:id="rId8"/>
    <p:sldId id="3161"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minik Kühn" initials="DK" lastIdx="4" clrIdx="0">
    <p:extLst>
      <p:ext uri="{19B8F6BF-5375-455C-9EA6-DF929625EA0E}">
        <p15:presenceInfo xmlns:p15="http://schemas.microsoft.com/office/powerpoint/2012/main" userId="Dominik Küh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9" y="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7F280F-F81C-4DEC-8D1B-45066A0D9A23}" type="datetimeFigureOut">
              <a:rPr lang="en-DE" smtClean="0"/>
              <a:t>10/16/2019</a:t>
            </a:fld>
            <a:endParaRPr lang="en-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54DB10-1650-4F70-9066-BEE83B75E0F2}" type="slidenum">
              <a:rPr lang="en-DE" smtClean="0"/>
              <a:t>‹#›</a:t>
            </a:fld>
            <a:endParaRPr lang="en-DE"/>
          </a:p>
        </p:txBody>
      </p:sp>
    </p:spTree>
    <p:extLst>
      <p:ext uri="{BB962C8B-B14F-4D97-AF65-F5344CB8AC3E}">
        <p14:creationId xmlns:p14="http://schemas.microsoft.com/office/powerpoint/2010/main" val="238723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en-US"/>
              <a:t>Click to edit Master title style</a:t>
            </a:r>
            <a:endParaRPr lang="en-US" dirty="0"/>
          </a:p>
        </p:txBody>
      </p:sp>
      <p:sp>
        <p:nvSpPr>
          <p:cNvPr id="3" name="Subtitle 2"/>
          <p:cNvSpPr>
            <a:spLocks noGrp="1"/>
          </p:cNvSpPr>
          <p:nvPr>
            <p:ph type="subTitle" idx="1"/>
          </p:nvPr>
        </p:nvSpPr>
        <p:spPr>
          <a:xfrm>
            <a:off x="1320000" y="4856401"/>
            <a:ext cx="9345600" cy="1447199"/>
          </a:xfrm>
        </p:spPr>
        <p:txBody>
          <a:bodyPr/>
          <a:lstStyle>
            <a:lvl1pPr marL="0" indent="0" algn="l">
              <a:lnSpc>
                <a:spcPct val="100000"/>
              </a:lnSpc>
              <a:spcBef>
                <a:spcPts val="432"/>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dirty="0"/>
              <a:t>Kopfzeile</a:t>
            </a:r>
          </a:p>
        </p:txBody>
      </p:sp>
    </p:spTree>
    <p:extLst>
      <p:ext uri="{BB962C8B-B14F-4D97-AF65-F5344CB8AC3E}">
        <p14:creationId xmlns:p14="http://schemas.microsoft.com/office/powerpoint/2010/main" val="2482392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4E15DAA0-CAEB-4116-903C-F294D29321D1}"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2844000"/>
            <a:ext cx="11040000"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28220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6AB7789C-66AB-4C56-9C9A-3CE21A6F5273}"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5004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4216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2 + 1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2" y="1368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76B7188B-A39E-4A16-A83F-59F81C6A5118}"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6240000" y="1368000"/>
            <a:ext cx="5376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576001" y="3924000"/>
            <a:ext cx="11040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9034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 + 2 Inhalte unter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FECE8E6A-AE11-4234-A86F-3CA8994B8E21}"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1368000"/>
            <a:ext cx="11040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2" y="3924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5"/>
          </p:nvPr>
        </p:nvSpPr>
        <p:spPr>
          <a:xfrm>
            <a:off x="576002" y="3924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14809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 + 2 Inhalte untereinander (1: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3D76C9E5-E337-48B2-A4A2-C383F8F5B301}"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2844000"/>
            <a:ext cx="5375999"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2844000"/>
            <a:ext cx="5375999"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373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 + 2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EFE9A0B0-FEA4-4F6B-8227-D44B389D2190}"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3708001"/>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3708000"/>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6240000" y="2844000"/>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067765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 + 2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7173BDA6-BE98-4CE6-B1C6-5D5EBADEC397}"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2844000"/>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2844000"/>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95900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 + 1 Inhalte untereinander (3: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5004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072D8A32-C1FF-4090-AC3D-71686E48E602}"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1368000"/>
            <a:ext cx="5375999"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1368000"/>
            <a:ext cx="5375999" cy="342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67529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1 Inhalte untereinander mit Über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5003998"/>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E8FF1C41-95DE-49CB-89E8-B27AF7B10333}"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2231998"/>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2231997"/>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6240000" y="1367997"/>
            <a:ext cx="5376000" cy="648000"/>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744981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5004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B29202EB-347D-4A97-9CDB-BB861EF75260}"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2" y="1368000"/>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1" y="1368000"/>
            <a:ext cx="5375999"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6240000" y="4139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1370227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folie 2">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en-US"/>
              <a:t>Click to edit Master title style</a:t>
            </a:r>
            <a:endParaRPr lang="en-US" dirty="0"/>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dirty="0"/>
              <a:t>Kopfzeile</a:t>
            </a:r>
          </a:p>
        </p:txBody>
      </p:sp>
      <p:sp>
        <p:nvSpPr>
          <p:cNvPr id="5" name="Inhaltsplatzhalter 4"/>
          <p:cNvSpPr>
            <a:spLocks noGrp="1"/>
          </p:cNvSpPr>
          <p:nvPr>
            <p:ph sz="quarter" idx="12" hasCustomPrompt="1"/>
          </p:nvPr>
        </p:nvSpPr>
        <p:spPr>
          <a:xfrm>
            <a:off x="1320000" y="4856401"/>
            <a:ext cx="9345600" cy="1447199"/>
          </a:xfrm>
        </p:spPr>
        <p:txBody>
          <a:bodyPr/>
          <a:lstStyle>
            <a:lvl1pPr marL="0" indent="0">
              <a:lnSpc>
                <a:spcPct val="100000"/>
              </a:lnSpc>
              <a:buNone/>
              <a:defRPr sz="1800"/>
            </a:lvl1pPr>
          </a:lstStyle>
          <a:p>
            <a:pPr lvl="0"/>
            <a:r>
              <a:rPr lang="de-DE" dirty="0"/>
              <a:t>Master-Untertitelformat bearbeiten</a:t>
            </a:r>
          </a:p>
        </p:txBody>
      </p:sp>
    </p:spTree>
    <p:extLst>
      <p:ext uri="{BB962C8B-B14F-4D97-AF65-F5344CB8AC3E}">
        <p14:creationId xmlns:p14="http://schemas.microsoft.com/office/powerpoint/2010/main" val="1829633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 + 3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005FAEFA-6D85-46B7-9904-6C3F5FB264A4}"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1" y="2844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8160000" y="2844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8160000"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2"/>
          <p:cNvSpPr>
            <a:spLocks noGrp="1"/>
          </p:cNvSpPr>
          <p:nvPr>
            <p:ph idx="18"/>
          </p:nvPr>
        </p:nvSpPr>
        <p:spPr>
          <a:xfrm>
            <a:off x="4367999" y="2844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
          <p:cNvSpPr>
            <a:spLocks noGrp="1"/>
          </p:cNvSpPr>
          <p:nvPr>
            <p:ph type="body" idx="19"/>
          </p:nvPr>
        </p:nvSpPr>
        <p:spPr>
          <a:xfrm>
            <a:off x="4367997" y="5615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1678937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 1 Inhalte untereinander mit BU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5004000"/>
            <a:ext cx="11040000" cy="126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84B4FCF6-FCE3-4601-925C-18E7E57BE520}"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1" y="1368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8160000" y="1368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idx="15"/>
          </p:nvPr>
        </p:nvSpPr>
        <p:spPr>
          <a:xfrm>
            <a:off x="576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2"/>
          <p:cNvSpPr>
            <a:spLocks noGrp="1"/>
          </p:cNvSpPr>
          <p:nvPr>
            <p:ph type="body" idx="17"/>
          </p:nvPr>
        </p:nvSpPr>
        <p:spPr>
          <a:xfrm>
            <a:off x="8160000"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2"/>
          <p:cNvSpPr>
            <a:spLocks noGrp="1"/>
          </p:cNvSpPr>
          <p:nvPr>
            <p:ph idx="18"/>
          </p:nvPr>
        </p:nvSpPr>
        <p:spPr>
          <a:xfrm>
            <a:off x="4367999" y="1368000"/>
            <a:ext cx="3456000" cy="25559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
          <p:cNvSpPr>
            <a:spLocks noGrp="1"/>
          </p:cNvSpPr>
          <p:nvPr>
            <p:ph type="body" idx="19"/>
          </p:nvPr>
        </p:nvSpPr>
        <p:spPr>
          <a:xfrm>
            <a:off x="4367997" y="4139999"/>
            <a:ext cx="345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438828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607595A8-884E-4565-8B1F-357AFDB50732}"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1368000"/>
            <a:ext cx="5376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2" y="3924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5"/>
          </p:nvPr>
        </p:nvSpPr>
        <p:spPr>
          <a:xfrm>
            <a:off x="576002" y="3924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6"/>
          </p:nvPr>
        </p:nvSpPr>
        <p:spPr>
          <a:xfrm>
            <a:off x="6240001" y="1368000"/>
            <a:ext cx="5376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163852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 1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E6E5AACD-C0A8-46E9-9E7D-A3FA6D805313}"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1368000"/>
            <a:ext cx="5376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5"/>
          </p:nvPr>
        </p:nvSpPr>
        <p:spPr>
          <a:xfrm>
            <a:off x="6240002" y="1368000"/>
            <a:ext cx="5375999"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6"/>
          </p:nvPr>
        </p:nvSpPr>
        <p:spPr>
          <a:xfrm>
            <a:off x="576000" y="3924001"/>
            <a:ext cx="5376000" cy="2339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569666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 2 Inhalte nebeneinan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AE5EB08F-4113-4059-8389-4877278BA6E8}"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1368000"/>
            <a:ext cx="5376000"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240002" y="3924000"/>
            <a:ext cx="5375999"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idx="16"/>
          </p:nvPr>
        </p:nvSpPr>
        <p:spPr>
          <a:xfrm>
            <a:off x="6240001" y="1368000"/>
            <a:ext cx="5376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85216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ergleich (1:6)">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000" y="1368000"/>
            <a:ext cx="5376000"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240001" y="1368000"/>
            <a:ext cx="5375999" cy="648000"/>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BE5B4771-2F30-4F4B-904A-F8ED5BB4F305}" type="datetime8">
              <a:rPr lang="en-DE" smtClean="0"/>
              <a:t>10/16/2019 13:45</a:t>
            </a:fld>
            <a:endParaRPr lang="en-DE"/>
          </a:p>
        </p:txBody>
      </p:sp>
      <p:sp>
        <p:nvSpPr>
          <p:cNvPr id="8" name="Footer Placeholder 7"/>
          <p:cNvSpPr>
            <a:spLocks noGrp="1"/>
          </p:cNvSpPr>
          <p:nvPr>
            <p:ph type="ftr" sz="quarter" idx="11"/>
          </p:nvPr>
        </p:nvSpPr>
        <p:spPr/>
        <p:txBody>
          <a:bodyPr/>
          <a:lstStyle/>
          <a:p>
            <a:endParaRPr lang="en-DE"/>
          </a:p>
        </p:txBody>
      </p:sp>
      <p:sp>
        <p:nvSpPr>
          <p:cNvPr id="9" name="Slide Number Placeholder 8"/>
          <p:cNvSpPr>
            <a:spLocks noGrp="1"/>
          </p:cNvSpPr>
          <p:nvPr>
            <p:ph type="sldNum" sz="quarter" idx="12"/>
          </p:nvPr>
        </p:nvSpPr>
        <p:spPr/>
        <p:txBody>
          <a:bodyPr/>
          <a:lstStyle/>
          <a:p>
            <a:fld id="{00554B60-B803-4E63-A237-B96A8E18C4E7}" type="slidenum">
              <a:rPr lang="en-DE" smtClean="0"/>
              <a:t>‹#›</a:t>
            </a:fld>
            <a:endParaRPr lang="en-DE"/>
          </a:p>
        </p:txBody>
      </p:sp>
      <p:sp>
        <p:nvSpPr>
          <p:cNvPr id="10" name="Titel 9"/>
          <p:cNvSpPr>
            <a:spLocks noGrp="1"/>
          </p:cNvSpPr>
          <p:nvPr>
            <p:ph type="title"/>
          </p:nvPr>
        </p:nvSpPr>
        <p:spPr/>
        <p:txBody>
          <a:bodyPr/>
          <a:lstStyle/>
          <a:p>
            <a:r>
              <a:rPr lang="en-US"/>
              <a:t>Click to edit Master title style</a:t>
            </a:r>
            <a:endParaRPr lang="de-DE"/>
          </a:p>
        </p:txBody>
      </p:sp>
      <p:sp>
        <p:nvSpPr>
          <p:cNvPr id="11" name="Content Placeholder 2"/>
          <p:cNvSpPr>
            <a:spLocks noGrp="1"/>
          </p:cNvSpPr>
          <p:nvPr>
            <p:ph idx="14"/>
          </p:nvPr>
        </p:nvSpPr>
        <p:spPr>
          <a:xfrm>
            <a:off x="576002" y="2232001"/>
            <a:ext cx="5375999" cy="403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idx="15"/>
          </p:nvPr>
        </p:nvSpPr>
        <p:spPr>
          <a:xfrm>
            <a:off x="6239999" y="2232001"/>
            <a:ext cx="5375999" cy="403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307209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Vergleich (6:1)">
    <p:spTree>
      <p:nvGrpSpPr>
        <p:cNvPr id="1" name=""/>
        <p:cNvGrpSpPr/>
        <p:nvPr/>
      </p:nvGrpSpPr>
      <p:grpSpPr>
        <a:xfrm>
          <a:off x="0" y="0"/>
          <a:ext cx="0" cy="0"/>
          <a:chOff x="0" y="0"/>
          <a:chExt cx="0" cy="0"/>
        </a:xfrm>
      </p:grpSpPr>
      <p:sp>
        <p:nvSpPr>
          <p:cNvPr id="12" name="Content Placeholder 2"/>
          <p:cNvSpPr>
            <a:spLocks noGrp="1"/>
          </p:cNvSpPr>
          <p:nvPr>
            <p:ph idx="15"/>
          </p:nvPr>
        </p:nvSpPr>
        <p:spPr>
          <a:xfrm>
            <a:off x="576002" y="1368180"/>
            <a:ext cx="5375999" cy="403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576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a:xfrm>
            <a:off x="1803610" y="6480000"/>
            <a:ext cx="1813687" cy="306000"/>
          </a:xfrm>
          <a:prstGeom prst="rect">
            <a:avLst/>
          </a:prstGeom>
        </p:spPr>
        <p:txBody>
          <a:bodyPr/>
          <a:lstStyle/>
          <a:p>
            <a:fld id="{1DF19BA3-5F08-4558-B2DB-8789B5A658AC}" type="datetime8">
              <a:rPr lang="en-DE" smtClean="0"/>
              <a:t>10/16/2019 13:45</a:t>
            </a:fld>
            <a:endParaRPr lang="en-DE"/>
          </a:p>
        </p:txBody>
      </p:sp>
      <p:sp>
        <p:nvSpPr>
          <p:cNvPr id="8" name="Footer Placeholder 7"/>
          <p:cNvSpPr>
            <a:spLocks noGrp="1"/>
          </p:cNvSpPr>
          <p:nvPr>
            <p:ph type="ftr" sz="quarter" idx="11"/>
          </p:nvPr>
        </p:nvSpPr>
        <p:spPr/>
        <p:txBody>
          <a:bodyPr/>
          <a:lstStyle/>
          <a:p>
            <a:endParaRPr lang="en-DE"/>
          </a:p>
        </p:txBody>
      </p:sp>
      <p:sp>
        <p:nvSpPr>
          <p:cNvPr id="9" name="Slide Number Placeholder 8"/>
          <p:cNvSpPr>
            <a:spLocks noGrp="1"/>
          </p:cNvSpPr>
          <p:nvPr>
            <p:ph type="sldNum" sz="quarter" idx="12"/>
          </p:nvPr>
        </p:nvSpPr>
        <p:spPr/>
        <p:txBody>
          <a:bodyPr/>
          <a:lstStyle/>
          <a:p>
            <a:fld id="{00554B60-B803-4E63-A237-B96A8E18C4E7}" type="slidenum">
              <a:rPr lang="en-DE" smtClean="0"/>
              <a:t>‹#›</a:t>
            </a:fld>
            <a:endParaRPr lang="en-DE"/>
          </a:p>
        </p:txBody>
      </p:sp>
      <p:sp>
        <p:nvSpPr>
          <p:cNvPr id="10" name="Titel 9"/>
          <p:cNvSpPr>
            <a:spLocks noGrp="1"/>
          </p:cNvSpPr>
          <p:nvPr>
            <p:ph type="title"/>
          </p:nvPr>
        </p:nvSpPr>
        <p:spPr/>
        <p:txBody>
          <a:bodyPr/>
          <a:lstStyle/>
          <a:p>
            <a:r>
              <a:rPr lang="en-US"/>
              <a:t>Click to edit Master title style</a:t>
            </a:r>
            <a:endParaRPr lang="de-DE"/>
          </a:p>
        </p:txBody>
      </p:sp>
      <p:sp>
        <p:nvSpPr>
          <p:cNvPr id="13" name="Content Placeholder 2"/>
          <p:cNvSpPr>
            <a:spLocks noGrp="1"/>
          </p:cNvSpPr>
          <p:nvPr>
            <p:ph idx="16"/>
          </p:nvPr>
        </p:nvSpPr>
        <p:spPr>
          <a:xfrm>
            <a:off x="6240002" y="1368180"/>
            <a:ext cx="5375999" cy="4031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
          <p:cNvSpPr>
            <a:spLocks noGrp="1"/>
          </p:cNvSpPr>
          <p:nvPr>
            <p:ph type="body" idx="17"/>
          </p:nvPr>
        </p:nvSpPr>
        <p:spPr>
          <a:xfrm>
            <a:off x="6240000" y="5615999"/>
            <a:ext cx="5376000" cy="648000"/>
          </a:xfrm>
        </p:spPr>
        <p:txBody>
          <a:bodyPr anchor="t"/>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9192309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803610" y="6480000"/>
            <a:ext cx="1813687" cy="306000"/>
          </a:xfrm>
          <a:prstGeom prst="rect">
            <a:avLst/>
          </a:prstGeom>
        </p:spPr>
        <p:txBody>
          <a:bodyPr/>
          <a:lstStyle/>
          <a:p>
            <a:fld id="{50DFF8FE-8734-4AA4-816E-06A7F25FDF34}" type="datetime8">
              <a:rPr lang="en-DE" smtClean="0"/>
              <a:t>10/16/2019 13:45</a:t>
            </a:fld>
            <a:endParaRPr lang="en-DE"/>
          </a:p>
        </p:txBody>
      </p:sp>
      <p:sp>
        <p:nvSpPr>
          <p:cNvPr id="4" name="Footer Placeholder 3"/>
          <p:cNvSpPr>
            <a:spLocks noGrp="1"/>
          </p:cNvSpPr>
          <p:nvPr>
            <p:ph type="ftr" sz="quarter" idx="11"/>
          </p:nvPr>
        </p:nvSpPr>
        <p:spPr/>
        <p:txBody>
          <a:bodyPr/>
          <a:lstStyle/>
          <a:p>
            <a:endParaRPr lang="en-DE"/>
          </a:p>
        </p:txBody>
      </p:sp>
      <p:sp>
        <p:nvSpPr>
          <p:cNvPr id="5" name="Slide Number Placeholder 4"/>
          <p:cNvSpPr>
            <a:spLocks noGrp="1"/>
          </p:cNvSpPr>
          <p:nvPr>
            <p:ph type="sldNum" sz="quarter" idx="12"/>
          </p:nvPr>
        </p:nvSpPr>
        <p:spPr/>
        <p:txBody>
          <a:bodyPr/>
          <a:lstStyle/>
          <a:p>
            <a:fld id="{00554B60-B803-4E63-A237-B96A8E18C4E7}" type="slidenum">
              <a:rPr lang="en-DE" smtClean="0"/>
              <a:t>‹#›</a:t>
            </a:fld>
            <a:endParaRPr lang="en-DE"/>
          </a:p>
        </p:txBody>
      </p:sp>
    </p:spTree>
    <p:extLst>
      <p:ext uri="{BB962C8B-B14F-4D97-AF65-F5344CB8AC3E}">
        <p14:creationId xmlns:p14="http://schemas.microsoft.com/office/powerpoint/2010/main" val="586237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803610" y="6480000"/>
            <a:ext cx="1813687" cy="306000"/>
          </a:xfrm>
          <a:prstGeom prst="rect">
            <a:avLst/>
          </a:prstGeom>
        </p:spPr>
        <p:txBody>
          <a:bodyPr/>
          <a:lstStyle/>
          <a:p>
            <a:fld id="{45B94208-545F-4B9C-AE02-B698FCC5D586}" type="datetime8">
              <a:rPr lang="en-DE" smtClean="0"/>
              <a:t>10/16/2019 13:45</a:t>
            </a:fld>
            <a:endParaRPr lang="en-DE"/>
          </a:p>
        </p:txBody>
      </p:sp>
      <p:sp>
        <p:nvSpPr>
          <p:cNvPr id="3" name="Footer Placeholder 2"/>
          <p:cNvSpPr>
            <a:spLocks noGrp="1"/>
          </p:cNvSpPr>
          <p:nvPr>
            <p:ph type="ftr" sz="quarter" idx="11"/>
          </p:nvPr>
        </p:nvSpPr>
        <p:spPr/>
        <p:txBody>
          <a:bodyPr/>
          <a:lstStyle/>
          <a:p>
            <a:endParaRPr lang="en-DE"/>
          </a:p>
        </p:txBody>
      </p:sp>
      <p:sp>
        <p:nvSpPr>
          <p:cNvPr id="4" name="Slide Number Placeholder 3"/>
          <p:cNvSpPr>
            <a:spLocks noGrp="1"/>
          </p:cNvSpPr>
          <p:nvPr>
            <p:ph type="sldNum" sz="quarter" idx="12"/>
          </p:nvPr>
        </p:nvSpPr>
        <p:spPr/>
        <p:txBody>
          <a:bodyPr/>
          <a:lstStyle/>
          <a:p>
            <a:fld id="{00554B60-B803-4E63-A237-B96A8E18C4E7}" type="slidenum">
              <a:rPr lang="en-DE" smtClean="0"/>
              <a:t>‹#›</a:t>
            </a:fld>
            <a:endParaRPr lang="en-DE"/>
          </a:p>
        </p:txBody>
      </p:sp>
    </p:spTree>
    <p:extLst>
      <p:ext uri="{BB962C8B-B14F-4D97-AF65-F5344CB8AC3E}">
        <p14:creationId xmlns:p14="http://schemas.microsoft.com/office/powerpoint/2010/main" val="36076704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4E7A1-2DE3-406B-8A52-51CDE68044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DE"/>
          </a:p>
        </p:txBody>
      </p:sp>
      <p:sp>
        <p:nvSpPr>
          <p:cNvPr id="3" name="Subtitle 2">
            <a:extLst>
              <a:ext uri="{FF2B5EF4-FFF2-40B4-BE49-F238E27FC236}">
                <a16:creationId xmlns:a16="http://schemas.microsoft.com/office/drawing/2014/main" id="{87236367-8DAB-45F6-85E5-7B4CC12713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DE"/>
          </a:p>
        </p:txBody>
      </p:sp>
      <p:sp>
        <p:nvSpPr>
          <p:cNvPr id="4" name="Date Placeholder 3">
            <a:extLst>
              <a:ext uri="{FF2B5EF4-FFF2-40B4-BE49-F238E27FC236}">
                <a16:creationId xmlns:a16="http://schemas.microsoft.com/office/drawing/2014/main" id="{7277220B-DE8B-49CF-9578-485288394827}"/>
              </a:ext>
            </a:extLst>
          </p:cNvPr>
          <p:cNvSpPr>
            <a:spLocks noGrp="1"/>
          </p:cNvSpPr>
          <p:nvPr>
            <p:ph type="dt" sz="half" idx="10"/>
          </p:nvPr>
        </p:nvSpPr>
        <p:spPr/>
        <p:txBody>
          <a:bodyPr/>
          <a:lstStyle/>
          <a:p>
            <a:fld id="{B12C2AC9-1E49-4AFB-B905-71A37F29F821}" type="datetime8">
              <a:rPr lang="en-DE" smtClean="0"/>
              <a:t>10/16/2019 13:45</a:t>
            </a:fld>
            <a:endParaRPr lang="en-DE"/>
          </a:p>
        </p:txBody>
      </p:sp>
      <p:sp>
        <p:nvSpPr>
          <p:cNvPr id="5" name="Footer Placeholder 4">
            <a:extLst>
              <a:ext uri="{FF2B5EF4-FFF2-40B4-BE49-F238E27FC236}">
                <a16:creationId xmlns:a16="http://schemas.microsoft.com/office/drawing/2014/main" id="{662E72AD-AD06-49D1-AB7B-18C14E152A46}"/>
              </a:ext>
            </a:extLst>
          </p:cNvPr>
          <p:cNvSpPr>
            <a:spLocks noGrp="1"/>
          </p:cNvSpPr>
          <p:nvPr>
            <p:ph type="ftr" sz="quarter" idx="11"/>
          </p:nvPr>
        </p:nvSpPr>
        <p:spPr/>
        <p:txBody>
          <a:bodyPr/>
          <a:lstStyle/>
          <a:p>
            <a:endParaRPr lang="en-DE"/>
          </a:p>
        </p:txBody>
      </p:sp>
      <p:sp>
        <p:nvSpPr>
          <p:cNvPr id="6" name="Slide Number Placeholder 5">
            <a:extLst>
              <a:ext uri="{FF2B5EF4-FFF2-40B4-BE49-F238E27FC236}">
                <a16:creationId xmlns:a16="http://schemas.microsoft.com/office/drawing/2014/main" id="{5917C730-3873-4688-8DE5-54CDEA66D7AF}"/>
              </a:ext>
            </a:extLst>
          </p:cNvPr>
          <p:cNvSpPr>
            <a:spLocks noGrp="1"/>
          </p:cNvSpPr>
          <p:nvPr>
            <p:ph type="sldNum" sz="quarter" idx="12"/>
          </p:nvPr>
        </p:nvSpPr>
        <p:spPr/>
        <p:txBody>
          <a:bodyPr/>
          <a:lstStyle/>
          <a:p>
            <a:fld id="{00554B60-B803-4E63-A237-B96A8E18C4E7}" type="slidenum">
              <a:rPr lang="en-DE" smtClean="0"/>
              <a:t>‹#›</a:t>
            </a:fld>
            <a:endParaRPr lang="en-DE"/>
          </a:p>
        </p:txBody>
      </p:sp>
    </p:spTree>
    <p:extLst>
      <p:ext uri="{BB962C8B-B14F-4D97-AF65-F5344CB8AC3E}">
        <p14:creationId xmlns:p14="http://schemas.microsoft.com/office/powerpoint/2010/main" val="155659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folie 3">
    <p:spTree>
      <p:nvGrpSpPr>
        <p:cNvPr id="1" name=""/>
        <p:cNvGrpSpPr/>
        <p:nvPr/>
      </p:nvGrpSpPr>
      <p:grpSpPr>
        <a:xfrm>
          <a:off x="0" y="0"/>
          <a:ext cx="0" cy="0"/>
          <a:chOff x="0" y="0"/>
          <a:chExt cx="0" cy="0"/>
        </a:xfrm>
      </p:grpSpPr>
      <p:pic>
        <p:nvPicPr>
          <p:cNvPr id="11" name="Bild 10"/>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320000" y="3560400"/>
            <a:ext cx="9345600" cy="1144800"/>
          </a:xfrm>
        </p:spPr>
        <p:txBody>
          <a:bodyPr anchor="t">
            <a:noAutofit/>
          </a:bodyPr>
          <a:lstStyle>
            <a:lvl1pPr algn="l">
              <a:lnSpc>
                <a:spcPct val="100000"/>
              </a:lnSpc>
              <a:defRPr sz="2800"/>
            </a:lvl1pPr>
          </a:lstStyle>
          <a:p>
            <a:r>
              <a:rPr lang="en-US"/>
              <a:t>Click to edit Master title style</a:t>
            </a:r>
            <a:endParaRPr lang="en-US" dirty="0"/>
          </a:p>
        </p:txBody>
      </p:sp>
      <p:sp>
        <p:nvSpPr>
          <p:cNvPr id="17" name="Textplatzhalter 15"/>
          <p:cNvSpPr>
            <a:spLocks noGrp="1"/>
          </p:cNvSpPr>
          <p:nvPr>
            <p:ph type="body" sz="quarter" idx="11" hasCustomPrompt="1"/>
          </p:nvPr>
        </p:nvSpPr>
        <p:spPr>
          <a:xfrm>
            <a:off x="1320000" y="3013201"/>
            <a:ext cx="9336000" cy="435601"/>
          </a:xfrm>
        </p:spPr>
        <p:txBody>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de-DE" dirty="0"/>
              <a:t>Kopfzeile</a:t>
            </a:r>
          </a:p>
        </p:txBody>
      </p:sp>
    </p:spTree>
    <p:extLst>
      <p:ext uri="{BB962C8B-B14F-4D97-AF65-F5344CB8AC3E}">
        <p14:creationId xmlns:p14="http://schemas.microsoft.com/office/powerpoint/2010/main" val="2718103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wischentitel">
    <p:spTree>
      <p:nvGrpSpPr>
        <p:cNvPr id="1" name=""/>
        <p:cNvGrpSpPr/>
        <p:nvPr/>
      </p:nvGrpSpPr>
      <p:grpSpPr>
        <a:xfrm>
          <a:off x="0" y="0"/>
          <a:ext cx="0" cy="0"/>
          <a:chOff x="0" y="0"/>
          <a:chExt cx="0" cy="0"/>
        </a:xfrm>
      </p:grpSpPr>
      <p:pic>
        <p:nvPicPr>
          <p:cNvPr id="7" name="Bild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320000" y="3240000"/>
            <a:ext cx="9345600" cy="594000"/>
          </a:xfrm>
        </p:spPr>
        <p:txBody>
          <a:bodyPr anchor="t">
            <a:noAutofit/>
          </a:bodyPr>
          <a:lstStyle>
            <a:lvl1pPr>
              <a:lnSpc>
                <a:spcPct val="100000"/>
              </a:lnSpc>
              <a:defRPr sz="2800"/>
            </a:lvl1pPr>
          </a:lstStyle>
          <a:p>
            <a:r>
              <a:rPr lang="en-US"/>
              <a:t>Click to edit Master title style</a:t>
            </a:r>
            <a:endParaRPr lang="en-US" dirty="0"/>
          </a:p>
        </p:txBody>
      </p:sp>
      <p:sp>
        <p:nvSpPr>
          <p:cNvPr id="3" name="Text Placeholder 2"/>
          <p:cNvSpPr>
            <a:spLocks noGrp="1"/>
          </p:cNvSpPr>
          <p:nvPr>
            <p:ph type="body" idx="1" hasCustomPrompt="1"/>
          </p:nvPr>
        </p:nvSpPr>
        <p:spPr>
          <a:xfrm>
            <a:off x="1320000" y="4262401"/>
            <a:ext cx="9345600" cy="1447199"/>
          </a:xfrm>
        </p:spPr>
        <p:txBody>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Master-Untertitelformat bearbeiten</a:t>
            </a:r>
          </a:p>
        </p:txBody>
      </p:sp>
    </p:spTree>
    <p:extLst>
      <p:ext uri="{BB962C8B-B14F-4D97-AF65-F5344CB8AC3E}">
        <p14:creationId xmlns:p14="http://schemas.microsoft.com/office/powerpoint/2010/main" val="86363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8301147A-38F0-4E9E-970D-FC8F8D0A01AE}"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Tree>
    <p:extLst>
      <p:ext uri="{BB962C8B-B14F-4D97-AF65-F5344CB8AC3E}">
        <p14:creationId xmlns:p14="http://schemas.microsoft.com/office/powerpoint/2010/main" val="2520451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Inhalte nebeneinander">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5883F64A-9A6D-4219-924A-ACBD8AF35FE6}" type="datetime8">
              <a:rPr lang="en-DE" smtClean="0"/>
              <a:t>10/16/2019 13:45</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00554B60-B803-4E63-A237-B96A8E18C4E7}" type="slidenum">
              <a:rPr lang="en-DE" smtClean="0"/>
              <a:t>‹#›</a:t>
            </a:fld>
            <a:endParaRPr lang="en-DE"/>
          </a:p>
        </p:txBody>
      </p:sp>
      <p:sp>
        <p:nvSpPr>
          <p:cNvPr id="8" name="Titel 7"/>
          <p:cNvSpPr>
            <a:spLocks noGrp="1"/>
          </p:cNvSpPr>
          <p:nvPr>
            <p:ph type="title"/>
          </p:nvPr>
        </p:nvSpPr>
        <p:spPr/>
        <p:txBody>
          <a:bodyPr/>
          <a:lstStyle/>
          <a:p>
            <a:r>
              <a:rPr lang="en-US"/>
              <a:t>Click to edit Master title style</a:t>
            </a:r>
            <a:endParaRPr lang="de-DE"/>
          </a:p>
        </p:txBody>
      </p:sp>
      <p:sp>
        <p:nvSpPr>
          <p:cNvPr id="13" name="Content Placeholder 2"/>
          <p:cNvSpPr>
            <a:spLocks noGrp="1"/>
          </p:cNvSpPr>
          <p:nvPr>
            <p:ph idx="1"/>
          </p:nvPr>
        </p:nvSpPr>
        <p:spPr>
          <a:xfrm>
            <a:off x="576002" y="1368000"/>
            <a:ext cx="5375999"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3"/>
          </p:nvPr>
        </p:nvSpPr>
        <p:spPr>
          <a:xfrm>
            <a:off x="6240002" y="1368000"/>
            <a:ext cx="5375999"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38860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Inhalte nebeneinander (1:3)">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CE984849-9A03-4E5C-8D4E-2E682826C5A1}" type="datetime8">
              <a:rPr lang="en-DE" smtClean="0"/>
              <a:t>10/16/2019 13:45</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00554B60-B803-4E63-A237-B96A8E18C4E7}" type="slidenum">
              <a:rPr lang="en-DE" smtClean="0"/>
              <a:t>‹#›</a:t>
            </a:fld>
            <a:endParaRPr lang="en-DE"/>
          </a:p>
        </p:txBody>
      </p:sp>
      <p:sp>
        <p:nvSpPr>
          <p:cNvPr id="8" name="Titel 7"/>
          <p:cNvSpPr>
            <a:spLocks noGrp="1"/>
          </p:cNvSpPr>
          <p:nvPr>
            <p:ph type="title"/>
          </p:nvPr>
        </p:nvSpPr>
        <p:spPr/>
        <p:txBody>
          <a:bodyPr/>
          <a:lstStyle/>
          <a:p>
            <a:r>
              <a:rPr lang="en-US"/>
              <a:t>Click to edit Master title style</a:t>
            </a:r>
            <a:endParaRPr lang="de-DE"/>
          </a:p>
        </p:txBody>
      </p:sp>
      <p:sp>
        <p:nvSpPr>
          <p:cNvPr id="13" name="Content Placeholder 2"/>
          <p:cNvSpPr>
            <a:spLocks noGrp="1"/>
          </p:cNvSpPr>
          <p:nvPr>
            <p:ph idx="1"/>
          </p:nvPr>
        </p:nvSpPr>
        <p:spPr>
          <a:xfrm>
            <a:off x="576001" y="1368000"/>
            <a:ext cx="2976000"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3"/>
          </p:nvPr>
        </p:nvSpPr>
        <p:spPr>
          <a:xfrm>
            <a:off x="3840000" y="1368000"/>
            <a:ext cx="7776000"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51524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Inhalte nebeneinander (3:1)">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803610" y="6480000"/>
            <a:ext cx="1813687" cy="306000"/>
          </a:xfrm>
          <a:prstGeom prst="rect">
            <a:avLst/>
          </a:prstGeom>
        </p:spPr>
        <p:txBody>
          <a:bodyPr/>
          <a:lstStyle/>
          <a:p>
            <a:fld id="{9A19F422-6004-4AF8-AB1A-55E6A698E90D}" type="datetime8">
              <a:rPr lang="en-DE" smtClean="0"/>
              <a:t>10/16/2019 13:45</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00554B60-B803-4E63-A237-B96A8E18C4E7}" type="slidenum">
              <a:rPr lang="en-DE" smtClean="0"/>
              <a:t>‹#›</a:t>
            </a:fld>
            <a:endParaRPr lang="en-DE"/>
          </a:p>
        </p:txBody>
      </p:sp>
      <p:sp>
        <p:nvSpPr>
          <p:cNvPr id="8" name="Titel 7"/>
          <p:cNvSpPr>
            <a:spLocks noGrp="1"/>
          </p:cNvSpPr>
          <p:nvPr>
            <p:ph type="title"/>
          </p:nvPr>
        </p:nvSpPr>
        <p:spPr/>
        <p:txBody>
          <a:bodyPr/>
          <a:lstStyle/>
          <a:p>
            <a:r>
              <a:rPr lang="en-US"/>
              <a:t>Click to edit Master title style</a:t>
            </a:r>
            <a:endParaRPr lang="de-DE"/>
          </a:p>
        </p:txBody>
      </p:sp>
      <p:sp>
        <p:nvSpPr>
          <p:cNvPr id="13" name="Content Placeholder 2"/>
          <p:cNvSpPr>
            <a:spLocks noGrp="1"/>
          </p:cNvSpPr>
          <p:nvPr>
            <p:ph idx="1"/>
          </p:nvPr>
        </p:nvSpPr>
        <p:spPr>
          <a:xfrm>
            <a:off x="576000" y="1368000"/>
            <a:ext cx="7776000"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3"/>
          </p:nvPr>
        </p:nvSpPr>
        <p:spPr>
          <a:xfrm>
            <a:off x="8640000" y="1368000"/>
            <a:ext cx="2976000" cy="48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60911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 Inhalte untereinander (1: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76000" y="1368000"/>
            <a:ext cx="11040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03610" y="6480000"/>
            <a:ext cx="1813687" cy="306000"/>
          </a:xfrm>
          <a:prstGeom prst="rect">
            <a:avLst/>
          </a:prstGeom>
        </p:spPr>
        <p:txBody>
          <a:bodyPr/>
          <a:lstStyle/>
          <a:p>
            <a:fld id="{433908FA-C905-47EE-BDE6-105437F835F8}" type="datetime8">
              <a:rPr lang="en-DE" smtClean="0"/>
              <a:t>10/16/2019 13:45</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00554B60-B803-4E63-A237-B96A8E18C4E7}" type="slidenum">
              <a:rPr lang="en-DE" smtClean="0"/>
              <a:t>‹#›</a:t>
            </a:fld>
            <a:endParaRPr lang="en-DE"/>
          </a:p>
        </p:txBody>
      </p:sp>
      <p:sp>
        <p:nvSpPr>
          <p:cNvPr id="8" name="Content Placeholder 2"/>
          <p:cNvSpPr>
            <a:spLocks noGrp="1"/>
          </p:cNvSpPr>
          <p:nvPr>
            <p:ph idx="13"/>
          </p:nvPr>
        </p:nvSpPr>
        <p:spPr>
          <a:xfrm>
            <a:off x="576000" y="3924000"/>
            <a:ext cx="11040000" cy="234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83174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p:cNvPicPr>
            <a:picLocks noChangeAspect="1"/>
          </p:cNvPicPr>
          <p:nvPr/>
        </p:nvPicPr>
        <p:blipFill>
          <a:blip r:embed="rId31"/>
          <a:stretch>
            <a:fillRect/>
          </a:stretch>
        </p:blipFill>
        <p:spPr>
          <a:xfrm>
            <a:off x="0" y="0"/>
            <a:ext cx="12192000" cy="6858000"/>
          </a:xfrm>
          <a:prstGeom prst="rect">
            <a:avLst/>
          </a:prstGeom>
        </p:spPr>
      </p:pic>
      <p:sp>
        <p:nvSpPr>
          <p:cNvPr id="2" name="Title Placeholder 1"/>
          <p:cNvSpPr>
            <a:spLocks noGrp="1"/>
          </p:cNvSpPr>
          <p:nvPr>
            <p:ph type="title"/>
          </p:nvPr>
        </p:nvSpPr>
        <p:spPr>
          <a:xfrm>
            <a:off x="576000" y="360000"/>
            <a:ext cx="11040000" cy="540000"/>
          </a:xfrm>
          <a:prstGeom prst="rect">
            <a:avLst/>
          </a:prstGeom>
        </p:spPr>
        <p:txBody>
          <a:bodyPr vert="horz" lIns="91440" tIns="45720" rIns="91440" bIns="4572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76000" y="1368000"/>
            <a:ext cx="11040000" cy="4896000"/>
          </a:xfrm>
          <a:prstGeom prst="rect">
            <a:avLst/>
          </a:prstGeom>
        </p:spPr>
        <p:txBody>
          <a:bodyPr vert="horz" lIns="91440" tIns="45720" rIns="91440" bIns="4572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3617296" y="6480000"/>
            <a:ext cx="7998704" cy="306000"/>
          </a:xfrm>
          <a:prstGeom prst="rect">
            <a:avLst/>
          </a:prstGeom>
        </p:spPr>
        <p:txBody>
          <a:bodyPr vert="horz" lIns="91440" tIns="45720" rIns="91440" bIns="45720" rtlCol="0" anchor="ctr"/>
          <a:lstStyle>
            <a:lvl1pPr algn="r">
              <a:defRPr sz="1400">
                <a:solidFill>
                  <a:schemeClr val="tx2"/>
                </a:solidFill>
              </a:defRPr>
            </a:lvl1pPr>
          </a:lstStyle>
          <a:p>
            <a:endParaRPr lang="en-DE"/>
          </a:p>
        </p:txBody>
      </p:sp>
      <p:sp>
        <p:nvSpPr>
          <p:cNvPr id="6" name="Slide Number Placeholder 5"/>
          <p:cNvSpPr>
            <a:spLocks noGrp="1"/>
          </p:cNvSpPr>
          <p:nvPr>
            <p:ph type="sldNum" sz="quarter" idx="4"/>
          </p:nvPr>
        </p:nvSpPr>
        <p:spPr>
          <a:xfrm>
            <a:off x="576001" y="6480000"/>
            <a:ext cx="1227609" cy="306000"/>
          </a:xfrm>
          <a:prstGeom prst="rect">
            <a:avLst/>
          </a:prstGeom>
        </p:spPr>
        <p:txBody>
          <a:bodyPr vert="horz" lIns="91440" tIns="45720" rIns="91440" bIns="45720" rtlCol="0" anchor="ctr"/>
          <a:lstStyle>
            <a:lvl1pPr algn="l">
              <a:defRPr sz="1400">
                <a:solidFill>
                  <a:schemeClr val="tx2"/>
                </a:solidFill>
              </a:defRPr>
            </a:lvl1pPr>
          </a:lstStyle>
          <a:p>
            <a:fld id="{00554B60-B803-4E63-A237-B96A8E18C4E7}" type="slidenum">
              <a:rPr lang="en-DE" smtClean="0"/>
              <a:t>‹#›</a:t>
            </a:fld>
            <a:endParaRPr lang="en-DE"/>
          </a:p>
        </p:txBody>
      </p:sp>
      <p:sp>
        <p:nvSpPr>
          <p:cNvPr id="8" name="Datumsplatzhalter 7"/>
          <p:cNvSpPr>
            <a:spLocks noGrp="1"/>
          </p:cNvSpPr>
          <p:nvPr>
            <p:ph type="dt" sz="half" idx="2"/>
          </p:nvPr>
        </p:nvSpPr>
        <p:spPr>
          <a:xfrm>
            <a:off x="1803608" y="6480000"/>
            <a:ext cx="1813688" cy="306000"/>
          </a:xfrm>
          <a:prstGeom prst="rect">
            <a:avLst/>
          </a:prstGeom>
        </p:spPr>
        <p:txBody>
          <a:bodyPr vert="horz" lIns="90000" tIns="45720" rIns="91440" bIns="45720" rtlCol="0" anchor="ctr"/>
          <a:lstStyle>
            <a:lvl1pPr algn="l">
              <a:defRPr sz="1400">
                <a:solidFill>
                  <a:schemeClr val="tx2"/>
                </a:solidFill>
              </a:defRPr>
            </a:lvl1pPr>
          </a:lstStyle>
          <a:p>
            <a:fld id="{0D377722-1C63-4313-A97A-8E746544E0E1}" type="datetime8">
              <a:rPr lang="en-DE" smtClean="0"/>
              <a:t>10/16/2019 13:45</a:t>
            </a:fld>
            <a:endParaRPr lang="en-DE"/>
          </a:p>
        </p:txBody>
      </p:sp>
    </p:spTree>
    <p:extLst>
      <p:ext uri="{BB962C8B-B14F-4D97-AF65-F5344CB8AC3E}">
        <p14:creationId xmlns:p14="http://schemas.microsoft.com/office/powerpoint/2010/main" val="29397676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hf hdr="0" ftr="0" dt="0"/>
  <p:txStyles>
    <p:titleStyle>
      <a:lvl1pPr algn="l" defTabSz="914400" rtl="0" eaLnBrk="1" latinLnBrk="0" hangingPunct="1">
        <a:lnSpc>
          <a:spcPct val="100000"/>
        </a:lnSpc>
        <a:spcBef>
          <a:spcPct val="0"/>
        </a:spcBef>
        <a:buNone/>
        <a:defRPr sz="2800" b="1" kern="1200">
          <a:solidFill>
            <a:schemeClr val="tx2"/>
          </a:solidFill>
          <a:latin typeface="+mj-lt"/>
          <a:ea typeface="+mj-ea"/>
          <a:cs typeface="+mj-cs"/>
        </a:defRPr>
      </a:lvl1pPr>
    </p:titleStyle>
    <p:bodyStyle>
      <a:lvl1pPr marL="342000" indent="-342000" algn="l" defTabSz="914400" rtl="0" eaLnBrk="1" latinLnBrk="0" hangingPunct="1">
        <a:lnSpc>
          <a:spcPct val="100000"/>
        </a:lnSpc>
        <a:spcBef>
          <a:spcPts val="576"/>
        </a:spcBef>
        <a:buFont typeface="Arial" panose="020B0604020202020204" pitchFamily="34" charset="0"/>
        <a:buChar char="•"/>
        <a:defRPr sz="2400" kern="1200">
          <a:solidFill>
            <a:schemeClr val="tx1"/>
          </a:solidFill>
          <a:latin typeface="+mn-lt"/>
          <a:ea typeface="+mn-ea"/>
          <a:cs typeface="+mn-cs"/>
        </a:defRPr>
      </a:lvl1pPr>
      <a:lvl2pPr marL="741600" indent="-284400" algn="l" defTabSz="914400" rtl="0" eaLnBrk="1" latinLnBrk="0" hangingPunct="1">
        <a:lnSpc>
          <a:spcPct val="100000"/>
        </a:lnSpc>
        <a:spcBef>
          <a:spcPts val="480"/>
        </a:spcBef>
        <a:buFont typeface=".AppleSystemUIFont" charset="-12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432"/>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384"/>
        </a:spcBef>
        <a:buFont typeface=".AppleSystemUIFont" charset="-12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AFE065-901C-4D5E-B20F-46C323B7912B}"/>
              </a:ext>
            </a:extLst>
          </p:cNvPr>
          <p:cNvSpPr>
            <a:spLocks noGrp="1"/>
          </p:cNvSpPr>
          <p:nvPr>
            <p:ph type="ctrTitle"/>
          </p:nvPr>
        </p:nvSpPr>
        <p:spPr/>
        <p:txBody>
          <a:bodyPr/>
          <a:lstStyle/>
          <a:p>
            <a:r>
              <a:rPr lang="de-DE" dirty="0"/>
              <a:t>Focussing through a Luneburg Lens</a:t>
            </a:r>
            <a:endParaRPr lang="en-DE" dirty="0"/>
          </a:p>
        </p:txBody>
      </p:sp>
      <p:sp>
        <p:nvSpPr>
          <p:cNvPr id="5" name="Subtitle 4">
            <a:extLst>
              <a:ext uri="{FF2B5EF4-FFF2-40B4-BE49-F238E27FC236}">
                <a16:creationId xmlns:a16="http://schemas.microsoft.com/office/drawing/2014/main" id="{B60F11F0-5723-4910-B5CC-168F868B8F0E}"/>
              </a:ext>
            </a:extLst>
          </p:cNvPr>
          <p:cNvSpPr>
            <a:spLocks noGrp="1"/>
          </p:cNvSpPr>
          <p:nvPr>
            <p:ph type="subTitle" idx="1"/>
          </p:nvPr>
        </p:nvSpPr>
        <p:spPr/>
        <p:txBody>
          <a:bodyPr/>
          <a:lstStyle/>
          <a:p>
            <a:endParaRPr lang="en-DE"/>
          </a:p>
        </p:txBody>
      </p:sp>
      <p:sp>
        <p:nvSpPr>
          <p:cNvPr id="6" name="Text Placeholder 5">
            <a:extLst>
              <a:ext uri="{FF2B5EF4-FFF2-40B4-BE49-F238E27FC236}">
                <a16:creationId xmlns:a16="http://schemas.microsoft.com/office/drawing/2014/main" id="{24135AF9-D113-43E8-882A-608BEC1C79BB}"/>
              </a:ext>
            </a:extLst>
          </p:cNvPr>
          <p:cNvSpPr>
            <a:spLocks noGrp="1"/>
          </p:cNvSpPr>
          <p:nvPr>
            <p:ph type="body" sz="quarter" idx="11"/>
          </p:nvPr>
        </p:nvSpPr>
        <p:spPr/>
        <p:txBody>
          <a:bodyPr/>
          <a:lstStyle/>
          <a:p>
            <a:endParaRPr lang="en-DE"/>
          </a:p>
        </p:txBody>
      </p:sp>
    </p:spTree>
    <p:extLst>
      <p:ext uri="{BB962C8B-B14F-4D97-AF65-F5344CB8AC3E}">
        <p14:creationId xmlns:p14="http://schemas.microsoft.com/office/powerpoint/2010/main" val="2710732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28E8A14-4DF9-44AE-AEEF-64834433E285}"/>
              </a:ext>
            </a:extLst>
          </p:cNvPr>
          <p:cNvSpPr>
            <a:spLocks noGrp="1"/>
          </p:cNvSpPr>
          <p:nvPr>
            <p:ph type="sldNum" sz="quarter" idx="12"/>
          </p:nvPr>
        </p:nvSpPr>
        <p:spPr/>
        <p:txBody>
          <a:bodyPr/>
          <a:lstStyle/>
          <a:p>
            <a:fld id="{8E9428AB-80DE-4831-9E4E-61E73F4FFD01}" type="slidenum">
              <a:rPr lang="en-DE" smtClean="0"/>
              <a:t>2</a:t>
            </a:fld>
            <a:endParaRPr lang="en-DE"/>
          </a:p>
        </p:txBody>
      </p:sp>
      <p:sp>
        <p:nvSpPr>
          <p:cNvPr id="4" name="Title 3">
            <a:extLst>
              <a:ext uri="{FF2B5EF4-FFF2-40B4-BE49-F238E27FC236}">
                <a16:creationId xmlns:a16="http://schemas.microsoft.com/office/drawing/2014/main" id="{DEC76A29-058E-46B6-965D-446C1999F200}"/>
              </a:ext>
            </a:extLst>
          </p:cNvPr>
          <p:cNvSpPr>
            <a:spLocks noGrp="1"/>
          </p:cNvSpPr>
          <p:nvPr>
            <p:ph type="title"/>
          </p:nvPr>
        </p:nvSpPr>
        <p:spPr/>
        <p:txBody>
          <a:bodyPr/>
          <a:lstStyle/>
          <a:p>
            <a:r>
              <a:rPr lang="en-US" dirty="0"/>
              <a:t>Abstract</a:t>
            </a:r>
            <a:endParaRPr lang="en-DE" dirty="0"/>
          </a:p>
        </p:txBody>
      </p:sp>
      <p:sp>
        <p:nvSpPr>
          <p:cNvPr id="11" name="Content Placeholder 10">
            <a:extLst>
              <a:ext uri="{FF2B5EF4-FFF2-40B4-BE49-F238E27FC236}">
                <a16:creationId xmlns:a16="http://schemas.microsoft.com/office/drawing/2014/main" id="{B28799F6-FBBB-46B5-AEDA-2F3DCDA47B8E}"/>
              </a:ext>
            </a:extLst>
          </p:cNvPr>
          <p:cNvSpPr>
            <a:spLocks noGrp="1"/>
          </p:cNvSpPr>
          <p:nvPr>
            <p:ph idx="13"/>
          </p:nvPr>
        </p:nvSpPr>
        <p:spPr/>
        <p:txBody>
          <a:bodyPr/>
          <a:lstStyle/>
          <a:p>
            <a:pPr marL="457200" lvl="1" indent="0">
              <a:buNone/>
            </a:pPr>
            <a:r>
              <a:rPr lang="en-US" dirty="0"/>
              <a:t>The Luneburg lens is a famous example of a graded index media acting as a focusing lens. In this Use Case we want to demonstrate that it is possible in Virtual Lab that these kind of inhomogeneous media can be simulated. While the Luneburg lens itself is radial symmetric by design, the component in </a:t>
            </a:r>
            <a:r>
              <a:rPr lang="en-US" dirty="0" err="1"/>
              <a:t>VirtualLab</a:t>
            </a:r>
            <a:r>
              <a:rPr lang="en-US" dirty="0"/>
              <a:t> is not restricted to that and also can simulate asymmetric inhomogeneous components. In this case however the inhomogeneity must be specified by the user e.g. through a programmable medium. </a:t>
            </a:r>
            <a:endParaRPr lang="de-DE" dirty="0"/>
          </a:p>
        </p:txBody>
      </p:sp>
      <p:pic>
        <p:nvPicPr>
          <p:cNvPr id="5" name="Picture 4" descr="A screenshot of a computer&#10;&#10;Description automatically generated">
            <a:extLst>
              <a:ext uri="{FF2B5EF4-FFF2-40B4-BE49-F238E27FC236}">
                <a16:creationId xmlns:a16="http://schemas.microsoft.com/office/drawing/2014/main" id="{0BE2AFAD-48BD-4DA9-A8C9-99333979B1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091" y="1362809"/>
            <a:ext cx="5398044" cy="4822371"/>
          </a:xfrm>
          <a:prstGeom prst="rect">
            <a:avLst/>
          </a:prstGeom>
        </p:spPr>
      </p:pic>
    </p:spTree>
    <p:extLst>
      <p:ext uri="{BB962C8B-B14F-4D97-AF65-F5344CB8AC3E}">
        <p14:creationId xmlns:p14="http://schemas.microsoft.com/office/powerpoint/2010/main" val="248937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picture containing light&#10;&#10;Description automatically generated">
            <a:extLst>
              <a:ext uri="{FF2B5EF4-FFF2-40B4-BE49-F238E27FC236}">
                <a16:creationId xmlns:a16="http://schemas.microsoft.com/office/drawing/2014/main" id="{9103D981-4FD4-4879-BAF6-D339CF86F2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724" y="1198244"/>
            <a:ext cx="2079489" cy="2353956"/>
          </a:xfrm>
          <a:prstGeom prst="rect">
            <a:avLst/>
          </a:prstGeom>
        </p:spPr>
      </p:pic>
      <p:pic>
        <p:nvPicPr>
          <p:cNvPr id="29" name="Picture 28" descr="A picture containing food, light&#10;&#10;Description automatically generated">
            <a:extLst>
              <a:ext uri="{FF2B5EF4-FFF2-40B4-BE49-F238E27FC236}">
                <a16:creationId xmlns:a16="http://schemas.microsoft.com/office/drawing/2014/main" id="{1D4A2BDE-0014-4FA7-B5E2-7F0C61CAD8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1381" y="1234924"/>
            <a:ext cx="2680086" cy="2328123"/>
          </a:xfrm>
          <a:prstGeom prst="rect">
            <a:avLst/>
          </a:prstGeom>
        </p:spPr>
      </p:pic>
      <p:pic>
        <p:nvPicPr>
          <p:cNvPr id="31" name="Picture 30">
            <a:extLst>
              <a:ext uri="{FF2B5EF4-FFF2-40B4-BE49-F238E27FC236}">
                <a16:creationId xmlns:a16="http://schemas.microsoft.com/office/drawing/2014/main" id="{3EDA4BF9-6DA6-4BFE-AEC2-80581F8D54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440" y="1182058"/>
            <a:ext cx="2053657" cy="2347497"/>
          </a:xfrm>
          <a:prstGeom prst="rect">
            <a:avLst/>
          </a:prstGeom>
        </p:spPr>
      </p:pic>
      <p:pic>
        <p:nvPicPr>
          <p:cNvPr id="20" name="Picture 19" descr="A close up of a logo&#10;&#10;Description automatically generated">
            <a:extLst>
              <a:ext uri="{FF2B5EF4-FFF2-40B4-BE49-F238E27FC236}">
                <a16:creationId xmlns:a16="http://schemas.microsoft.com/office/drawing/2014/main" id="{DFC61DC2-6FCF-4188-B45A-94704F17DD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60813" y="3609202"/>
            <a:ext cx="4299876" cy="2832789"/>
          </a:xfrm>
          <a:prstGeom prst="rect">
            <a:avLst/>
          </a:prstGeom>
        </p:spPr>
      </p:pic>
      <p:sp>
        <p:nvSpPr>
          <p:cNvPr id="5" name="Title 4">
            <a:extLst>
              <a:ext uri="{FF2B5EF4-FFF2-40B4-BE49-F238E27FC236}">
                <a16:creationId xmlns:a16="http://schemas.microsoft.com/office/drawing/2014/main" id="{99E0A438-678F-4B9A-A419-DD861F066AF2}"/>
              </a:ext>
            </a:extLst>
          </p:cNvPr>
          <p:cNvSpPr>
            <a:spLocks noGrp="1"/>
          </p:cNvSpPr>
          <p:nvPr>
            <p:ph type="title"/>
          </p:nvPr>
        </p:nvSpPr>
        <p:spPr/>
        <p:txBody>
          <a:bodyPr/>
          <a:lstStyle/>
          <a:p>
            <a:r>
              <a:rPr lang="de-DE"/>
              <a:t>Modeling Task</a:t>
            </a:r>
            <a:endParaRPr lang="en-DE"/>
          </a:p>
        </p:txBody>
      </p:sp>
      <p:sp>
        <p:nvSpPr>
          <p:cNvPr id="3" name="Slide Number Placeholder 2">
            <a:extLst>
              <a:ext uri="{FF2B5EF4-FFF2-40B4-BE49-F238E27FC236}">
                <a16:creationId xmlns:a16="http://schemas.microsoft.com/office/drawing/2014/main" id="{017BD3C6-A669-4899-B380-5C8B16012B76}"/>
              </a:ext>
            </a:extLst>
          </p:cNvPr>
          <p:cNvSpPr>
            <a:spLocks noGrp="1"/>
          </p:cNvSpPr>
          <p:nvPr>
            <p:ph type="sldNum" sz="quarter" idx="12"/>
          </p:nvPr>
        </p:nvSpPr>
        <p:spPr/>
        <p:txBody>
          <a:bodyPr/>
          <a:lstStyle/>
          <a:p>
            <a:fld id="{691DDEA1-CD8F-4ADB-B2E2-04B76A5C8AF6}" type="slidenum">
              <a:rPr lang="en-DE" smtClean="0"/>
              <a:t>3</a:t>
            </a:fld>
            <a:endParaRPr lang="en-DE"/>
          </a:p>
        </p:txBody>
      </p:sp>
      <p:cxnSp>
        <p:nvCxnSpPr>
          <p:cNvPr id="15" name="Straight Arrow Connector 14">
            <a:extLst>
              <a:ext uri="{FF2B5EF4-FFF2-40B4-BE49-F238E27FC236}">
                <a16:creationId xmlns:a16="http://schemas.microsoft.com/office/drawing/2014/main" id="{A365AA97-DC0C-4C9D-A32E-7557A236D0E4}"/>
              </a:ext>
            </a:extLst>
          </p:cNvPr>
          <p:cNvCxnSpPr>
            <a:cxnSpLocks/>
            <a:endCxn id="32" idx="3"/>
          </p:cNvCxnSpPr>
          <p:nvPr/>
        </p:nvCxnSpPr>
        <p:spPr>
          <a:xfrm flipH="1" flipV="1">
            <a:off x="7101467" y="2422712"/>
            <a:ext cx="736282" cy="14286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C382239-CB7C-47C9-99D0-F3ED3A12DB20}"/>
              </a:ext>
            </a:extLst>
          </p:cNvPr>
          <p:cNvSpPr txBox="1"/>
          <p:nvPr/>
        </p:nvSpPr>
        <p:spPr>
          <a:xfrm>
            <a:off x="5638800" y="2971800"/>
            <a:ext cx="65" cy="276999"/>
          </a:xfrm>
          <a:prstGeom prst="rect">
            <a:avLst/>
          </a:prstGeom>
          <a:noFill/>
        </p:spPr>
        <p:txBody>
          <a:bodyPr wrap="none" lIns="0" tIns="0" rIns="0" bIns="0" rtlCol="0">
            <a:spAutoFit/>
          </a:bodyPr>
          <a:lstStyle/>
          <a:p>
            <a:endParaRPr lang="de-DE" dirty="0"/>
          </a:p>
        </p:txBody>
      </p:sp>
      <p:sp>
        <p:nvSpPr>
          <p:cNvPr id="22" name="TextBox 21">
            <a:extLst>
              <a:ext uri="{FF2B5EF4-FFF2-40B4-BE49-F238E27FC236}">
                <a16:creationId xmlns:a16="http://schemas.microsoft.com/office/drawing/2014/main" id="{24421752-28A2-4AEE-B5C3-0CF38C8E27D8}"/>
              </a:ext>
            </a:extLst>
          </p:cNvPr>
          <p:cNvSpPr txBox="1"/>
          <p:nvPr/>
        </p:nvSpPr>
        <p:spPr>
          <a:xfrm>
            <a:off x="6580910" y="5819150"/>
            <a:ext cx="830677" cy="369332"/>
          </a:xfrm>
          <a:prstGeom prst="rect">
            <a:avLst/>
          </a:prstGeom>
          <a:noFill/>
        </p:spPr>
        <p:txBody>
          <a:bodyPr wrap="none" rtlCol="0">
            <a:spAutoFit/>
          </a:bodyPr>
          <a:lstStyle/>
          <a:p>
            <a:r>
              <a:rPr lang="en-US" dirty="0"/>
              <a:t>40 </a:t>
            </a:r>
            <a:r>
              <a:rPr lang="el-GR" dirty="0"/>
              <a:t>μ</a:t>
            </a:r>
            <a:r>
              <a:rPr lang="en-US" dirty="0"/>
              <a:t>m</a:t>
            </a:r>
            <a:endParaRPr lang="de-DE" dirty="0"/>
          </a:p>
        </p:txBody>
      </p:sp>
      <p:sp>
        <p:nvSpPr>
          <p:cNvPr id="38" name="Rechteck 15">
            <a:extLst>
              <a:ext uri="{FF2B5EF4-FFF2-40B4-BE49-F238E27FC236}">
                <a16:creationId xmlns:a16="http://schemas.microsoft.com/office/drawing/2014/main" id="{2C9B204E-6157-415C-83C1-BB8D91AE0A19}"/>
              </a:ext>
            </a:extLst>
          </p:cNvPr>
          <p:cNvSpPr/>
          <p:nvPr/>
        </p:nvSpPr>
        <p:spPr>
          <a:xfrm>
            <a:off x="9534356" y="2256226"/>
            <a:ext cx="1724675" cy="1734748"/>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800" dirty="0">
                <a:solidFill>
                  <a:srgbClr val="FFFFFF"/>
                </a:solidFill>
              </a:rPr>
              <a:t>?</a:t>
            </a:r>
          </a:p>
        </p:txBody>
      </p:sp>
      <p:cxnSp>
        <p:nvCxnSpPr>
          <p:cNvPr id="39" name="Straight Arrow Connector 38">
            <a:extLst>
              <a:ext uri="{FF2B5EF4-FFF2-40B4-BE49-F238E27FC236}">
                <a16:creationId xmlns:a16="http://schemas.microsoft.com/office/drawing/2014/main" id="{A7B43438-A263-4447-8B50-2FAFE352966F}"/>
              </a:ext>
            </a:extLst>
          </p:cNvPr>
          <p:cNvCxnSpPr>
            <a:cxnSpLocks/>
            <a:endCxn id="38" idx="1"/>
          </p:cNvCxnSpPr>
          <p:nvPr/>
        </p:nvCxnSpPr>
        <p:spPr>
          <a:xfrm flipV="1">
            <a:off x="7745506" y="3123600"/>
            <a:ext cx="1788850" cy="13901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37C8495-A7F2-4CA0-8F54-92860CC7C9C7}"/>
              </a:ext>
            </a:extLst>
          </p:cNvPr>
          <p:cNvSpPr txBox="1"/>
          <p:nvPr/>
        </p:nvSpPr>
        <p:spPr>
          <a:xfrm>
            <a:off x="9817085" y="3990974"/>
            <a:ext cx="1364476" cy="646331"/>
          </a:xfrm>
          <a:prstGeom prst="rect">
            <a:avLst/>
          </a:prstGeom>
          <a:noFill/>
        </p:spPr>
        <p:txBody>
          <a:bodyPr wrap="none" rtlCol="0">
            <a:spAutoFit/>
          </a:bodyPr>
          <a:lstStyle/>
          <a:p>
            <a:r>
              <a:rPr lang="en-US" dirty="0"/>
              <a:t>Intensity at </a:t>
            </a:r>
          </a:p>
          <a:p>
            <a:r>
              <a:rPr lang="en-US" dirty="0"/>
              <a:t>focal area</a:t>
            </a:r>
            <a:endParaRPr lang="de-DE" dirty="0"/>
          </a:p>
        </p:txBody>
      </p:sp>
      <p:sp>
        <p:nvSpPr>
          <p:cNvPr id="32" name="Rectangle 31">
            <a:extLst>
              <a:ext uri="{FF2B5EF4-FFF2-40B4-BE49-F238E27FC236}">
                <a16:creationId xmlns:a16="http://schemas.microsoft.com/office/drawing/2014/main" id="{72D5B93F-7544-4FC0-BFC0-21DFC4A9D8F9}"/>
              </a:ext>
            </a:extLst>
          </p:cNvPr>
          <p:cNvSpPr/>
          <p:nvPr/>
        </p:nvSpPr>
        <p:spPr>
          <a:xfrm>
            <a:off x="300318" y="1147482"/>
            <a:ext cx="6801149" cy="2550459"/>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137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mirror&#10;&#10;Description automatically generated">
            <a:extLst>
              <a:ext uri="{FF2B5EF4-FFF2-40B4-BE49-F238E27FC236}">
                <a16:creationId xmlns:a16="http://schemas.microsoft.com/office/drawing/2014/main" id="{FD76F2C9-F466-482E-A00F-23EA0319D1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844" y="1155853"/>
            <a:ext cx="3081585" cy="1788265"/>
          </a:xfrm>
          <a:prstGeom prst="rect">
            <a:avLst/>
          </a:prstGeom>
        </p:spPr>
      </p:pic>
      <p:sp>
        <p:nvSpPr>
          <p:cNvPr id="5" name="Title 4">
            <a:extLst>
              <a:ext uri="{FF2B5EF4-FFF2-40B4-BE49-F238E27FC236}">
                <a16:creationId xmlns:a16="http://schemas.microsoft.com/office/drawing/2014/main" id="{6340D7FE-FC27-4F98-ABCA-9DBC56CA7237}"/>
              </a:ext>
            </a:extLst>
          </p:cNvPr>
          <p:cNvSpPr>
            <a:spLocks noGrp="1"/>
          </p:cNvSpPr>
          <p:nvPr>
            <p:ph type="title"/>
          </p:nvPr>
        </p:nvSpPr>
        <p:spPr/>
        <p:txBody>
          <a:bodyPr/>
          <a:lstStyle/>
          <a:p>
            <a:r>
              <a:rPr lang="en-US" dirty="0"/>
              <a:t>Results with Field Tracing</a:t>
            </a:r>
            <a:endParaRPr lang="de-DE" dirty="0"/>
          </a:p>
        </p:txBody>
      </p:sp>
      <p:sp>
        <p:nvSpPr>
          <p:cNvPr id="7" name="Content Placeholder 6">
            <a:extLst>
              <a:ext uri="{FF2B5EF4-FFF2-40B4-BE49-F238E27FC236}">
                <a16:creationId xmlns:a16="http://schemas.microsoft.com/office/drawing/2014/main" id="{63CF9BD4-DEBE-4F8B-B3F1-4569AF87A32E}"/>
              </a:ext>
            </a:extLst>
          </p:cNvPr>
          <p:cNvSpPr>
            <a:spLocks noGrp="1"/>
          </p:cNvSpPr>
          <p:nvPr>
            <p:ph idx="1"/>
          </p:nvPr>
        </p:nvSpPr>
        <p:spPr/>
        <p:txBody>
          <a:bodyPr/>
          <a:lstStyle/>
          <a:p>
            <a:pPr>
              <a:buFontTx/>
              <a:buChar char="-"/>
            </a:pPr>
            <a:endParaRPr lang="en-US" sz="1800" dirty="0"/>
          </a:p>
          <a:p>
            <a:pPr>
              <a:buFontTx/>
              <a:buChar char="-"/>
            </a:pPr>
            <a:endParaRPr lang="de-DE" dirty="0"/>
          </a:p>
        </p:txBody>
      </p:sp>
      <p:sp>
        <p:nvSpPr>
          <p:cNvPr id="4" name="Slide Number Placeholder 3">
            <a:extLst>
              <a:ext uri="{FF2B5EF4-FFF2-40B4-BE49-F238E27FC236}">
                <a16:creationId xmlns:a16="http://schemas.microsoft.com/office/drawing/2014/main" id="{27BEAF4A-5929-4DAC-848E-8AD023C280D8}"/>
              </a:ext>
            </a:extLst>
          </p:cNvPr>
          <p:cNvSpPr>
            <a:spLocks noGrp="1"/>
          </p:cNvSpPr>
          <p:nvPr>
            <p:ph type="sldNum" sz="quarter" idx="12"/>
          </p:nvPr>
        </p:nvSpPr>
        <p:spPr/>
        <p:txBody>
          <a:bodyPr/>
          <a:lstStyle/>
          <a:p>
            <a:fld id="{00554B60-B803-4E63-A237-B96A8E18C4E7}" type="slidenum">
              <a:rPr lang="en-DE" smtClean="0"/>
              <a:t>4</a:t>
            </a:fld>
            <a:endParaRPr lang="en-DE"/>
          </a:p>
        </p:txBody>
      </p:sp>
      <p:cxnSp>
        <p:nvCxnSpPr>
          <p:cNvPr id="18" name="Straight Arrow Connector 17">
            <a:extLst>
              <a:ext uri="{FF2B5EF4-FFF2-40B4-BE49-F238E27FC236}">
                <a16:creationId xmlns:a16="http://schemas.microsoft.com/office/drawing/2014/main" id="{5C27CE5B-5539-4984-B45C-68F0E629139F}"/>
              </a:ext>
            </a:extLst>
          </p:cNvPr>
          <p:cNvCxnSpPr>
            <a:cxnSpLocks/>
          </p:cNvCxnSpPr>
          <p:nvPr/>
        </p:nvCxnSpPr>
        <p:spPr>
          <a:xfrm>
            <a:off x="4414520" y="2057400"/>
            <a:ext cx="2277633" cy="8102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4839F08-D89A-4D60-9460-FA2B71EF3C76}"/>
              </a:ext>
            </a:extLst>
          </p:cNvPr>
          <p:cNvCxnSpPr/>
          <p:nvPr/>
        </p:nvCxnSpPr>
        <p:spPr>
          <a:xfrm>
            <a:off x="3147686" y="2824480"/>
            <a:ext cx="11328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1FDC96E1-F13F-4A5B-BE1D-41799FCF5257}"/>
              </a:ext>
            </a:extLst>
          </p:cNvPr>
          <p:cNvCxnSpPr/>
          <p:nvPr/>
        </p:nvCxnSpPr>
        <p:spPr>
          <a:xfrm flipH="1">
            <a:off x="961549" y="2829560"/>
            <a:ext cx="2172811" cy="595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3106E4F-0BAC-4249-865C-E78F328DE695}"/>
              </a:ext>
            </a:extLst>
          </p:cNvPr>
          <p:cNvCxnSpPr>
            <a:cxnSpLocks/>
          </p:cNvCxnSpPr>
          <p:nvPr/>
        </p:nvCxnSpPr>
        <p:spPr>
          <a:xfrm>
            <a:off x="4302726" y="2817118"/>
            <a:ext cx="928180" cy="64120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B507538-3321-4F51-A2E3-B8E0892BFE7B}"/>
              </a:ext>
            </a:extLst>
          </p:cNvPr>
          <p:cNvSpPr txBox="1"/>
          <p:nvPr/>
        </p:nvSpPr>
        <p:spPr>
          <a:xfrm>
            <a:off x="1137938" y="5839925"/>
            <a:ext cx="5029200" cy="646331"/>
          </a:xfrm>
          <a:prstGeom prst="rect">
            <a:avLst/>
          </a:prstGeom>
          <a:noFill/>
        </p:spPr>
        <p:txBody>
          <a:bodyPr wrap="square" rtlCol="0">
            <a:spAutoFit/>
          </a:bodyPr>
          <a:lstStyle/>
          <a:p>
            <a:r>
              <a:rPr lang="en-US" dirty="0"/>
              <a:t>1D cut of the propagation through the media in x and k - domain</a:t>
            </a:r>
            <a:endParaRPr lang="de-DE" dirty="0"/>
          </a:p>
        </p:txBody>
      </p:sp>
      <p:pic>
        <p:nvPicPr>
          <p:cNvPr id="20" name="Picture 19" descr="A screenshot of a cell phone&#10;&#10;Description automatically generated">
            <a:extLst>
              <a:ext uri="{FF2B5EF4-FFF2-40B4-BE49-F238E27FC236}">
                <a16:creationId xmlns:a16="http://schemas.microsoft.com/office/drawing/2014/main" id="{CBD34AAD-BC5B-43B8-AA0B-45E8064247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549" y="3433441"/>
            <a:ext cx="2046746" cy="2149083"/>
          </a:xfrm>
          <a:prstGeom prst="rect">
            <a:avLst/>
          </a:prstGeom>
        </p:spPr>
      </p:pic>
      <p:pic>
        <p:nvPicPr>
          <p:cNvPr id="22" name="Picture 21" descr="A screenshot of a cell phone&#10;&#10;Description automatically generated">
            <a:extLst>
              <a:ext uri="{FF2B5EF4-FFF2-40B4-BE49-F238E27FC236}">
                <a16:creationId xmlns:a16="http://schemas.microsoft.com/office/drawing/2014/main" id="{285031CF-8D9B-4B60-9957-7DBF7DA10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3561" y="3445883"/>
            <a:ext cx="2046746" cy="2149083"/>
          </a:xfrm>
          <a:prstGeom prst="rect">
            <a:avLst/>
          </a:prstGeom>
        </p:spPr>
      </p:pic>
      <p:pic>
        <p:nvPicPr>
          <p:cNvPr id="3" name="Picture 2" descr="A screenshot of a computer screen&#10;&#10;Description automatically generated">
            <a:extLst>
              <a:ext uri="{FF2B5EF4-FFF2-40B4-BE49-F238E27FC236}">
                <a16:creationId xmlns:a16="http://schemas.microsoft.com/office/drawing/2014/main" id="{69BA3667-FC4D-4895-84BB-E21A2F64DA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92153" y="1673885"/>
            <a:ext cx="3809927" cy="4000423"/>
          </a:xfrm>
          <a:prstGeom prst="rect">
            <a:avLst/>
          </a:prstGeom>
        </p:spPr>
      </p:pic>
    </p:spTree>
    <p:extLst>
      <p:ext uri="{BB962C8B-B14F-4D97-AF65-F5344CB8AC3E}">
        <p14:creationId xmlns:p14="http://schemas.microsoft.com/office/powerpoint/2010/main" val="661486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DEE1D-A274-4DAA-B2A8-BF718A7DFA45}"/>
              </a:ext>
            </a:extLst>
          </p:cNvPr>
          <p:cNvSpPr>
            <a:spLocks noGrp="1"/>
          </p:cNvSpPr>
          <p:nvPr>
            <p:ph type="title"/>
          </p:nvPr>
        </p:nvSpPr>
        <p:spPr/>
        <p:txBody>
          <a:bodyPr/>
          <a:lstStyle/>
          <a:p>
            <a:r>
              <a:rPr lang="en-US" dirty="0"/>
              <a:t>Summary</a:t>
            </a:r>
            <a:endParaRPr lang="de-DE" dirty="0"/>
          </a:p>
        </p:txBody>
      </p:sp>
      <p:sp>
        <p:nvSpPr>
          <p:cNvPr id="6" name="Content Placeholder 5">
            <a:extLst>
              <a:ext uri="{FF2B5EF4-FFF2-40B4-BE49-F238E27FC236}">
                <a16:creationId xmlns:a16="http://schemas.microsoft.com/office/drawing/2014/main" id="{23887C0B-E887-4A31-9114-AF80A73AD304}"/>
              </a:ext>
            </a:extLst>
          </p:cNvPr>
          <p:cNvSpPr>
            <a:spLocks noGrp="1"/>
          </p:cNvSpPr>
          <p:nvPr>
            <p:ph idx="1"/>
          </p:nvPr>
        </p:nvSpPr>
        <p:spPr/>
        <p:txBody>
          <a:bodyPr/>
          <a:lstStyle/>
          <a:p>
            <a:r>
              <a:rPr lang="en-US" dirty="0"/>
              <a:t>This Use Case shows the propagation of a Plane Wave through a Luneburg Lens (ball lens with gradient index modulation).</a:t>
            </a:r>
          </a:p>
          <a:p>
            <a:r>
              <a:rPr lang="en-US" dirty="0"/>
              <a:t>Two Optical Setups are attached to this document. One which calculates the focal spot of the lens by fully recognizing the 3D-Structure of the Luneburg Lens, and the other one calculates a 2D Cut through the media. </a:t>
            </a:r>
          </a:p>
          <a:p>
            <a:r>
              <a:rPr lang="en-US" dirty="0"/>
              <a:t>While the Luneburg lens itself is radial symmetric it is also possible to propagate through any kind inhomogeneity by using a programmable medium</a:t>
            </a:r>
          </a:p>
          <a:p>
            <a:r>
              <a:rPr lang="en-US" dirty="0"/>
              <a:t>It is also possible to change the Plane Wave to an arbitrary electromagnetic field. In this case the sampling parameters inside the medium need to be adjusted.</a:t>
            </a:r>
          </a:p>
          <a:p>
            <a:r>
              <a:rPr lang="en-US" dirty="0">
                <a:solidFill>
                  <a:srgbClr val="C00000"/>
                </a:solidFill>
              </a:rPr>
              <a:t>For the setups to function properly it is required to start </a:t>
            </a:r>
            <a:r>
              <a:rPr lang="en-US" dirty="0" err="1">
                <a:solidFill>
                  <a:srgbClr val="C00000"/>
                </a:solidFill>
              </a:rPr>
              <a:t>VirtualLab</a:t>
            </a:r>
            <a:r>
              <a:rPr lang="en-US" dirty="0">
                <a:solidFill>
                  <a:srgbClr val="C00000"/>
                </a:solidFill>
              </a:rPr>
              <a:t> in “Administrator-Mode” and to use Classic Field Tracing as a Simulation Engine</a:t>
            </a:r>
            <a:endParaRPr lang="de-DE" dirty="0">
              <a:solidFill>
                <a:srgbClr val="C00000"/>
              </a:solidFill>
            </a:endParaRPr>
          </a:p>
        </p:txBody>
      </p:sp>
      <p:sp>
        <p:nvSpPr>
          <p:cNvPr id="3" name="Slide Number Placeholder 2">
            <a:extLst>
              <a:ext uri="{FF2B5EF4-FFF2-40B4-BE49-F238E27FC236}">
                <a16:creationId xmlns:a16="http://schemas.microsoft.com/office/drawing/2014/main" id="{50BA7A4E-31F7-4375-A3AA-EFC41735BDC7}"/>
              </a:ext>
            </a:extLst>
          </p:cNvPr>
          <p:cNvSpPr>
            <a:spLocks noGrp="1"/>
          </p:cNvSpPr>
          <p:nvPr>
            <p:ph type="sldNum" sz="quarter" idx="12"/>
          </p:nvPr>
        </p:nvSpPr>
        <p:spPr/>
        <p:txBody>
          <a:bodyPr/>
          <a:lstStyle/>
          <a:p>
            <a:fld id="{00554B60-B803-4E63-A237-B96A8E18C4E7}" type="slidenum">
              <a:rPr lang="en-DE" smtClean="0"/>
              <a:pPr/>
              <a:t>5</a:t>
            </a:fld>
            <a:endParaRPr lang="en-DE"/>
          </a:p>
        </p:txBody>
      </p:sp>
    </p:spTree>
    <p:extLst>
      <p:ext uri="{BB962C8B-B14F-4D97-AF65-F5344CB8AC3E}">
        <p14:creationId xmlns:p14="http://schemas.microsoft.com/office/powerpoint/2010/main" val="2345048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9D8D7-AF6B-4BF0-9A20-498157DC7522}"/>
              </a:ext>
            </a:extLst>
          </p:cNvPr>
          <p:cNvSpPr>
            <a:spLocks noGrp="1"/>
          </p:cNvSpPr>
          <p:nvPr>
            <p:ph type="title"/>
          </p:nvPr>
        </p:nvSpPr>
        <p:spPr/>
        <p:txBody>
          <a:bodyPr/>
          <a:lstStyle/>
          <a:p>
            <a:r>
              <a:rPr lang="en-US" dirty="0" err="1"/>
              <a:t>Presearch</a:t>
            </a:r>
            <a:endParaRPr lang="de-DE" dirty="0"/>
          </a:p>
        </p:txBody>
      </p:sp>
      <p:sp>
        <p:nvSpPr>
          <p:cNvPr id="3" name="Content Placeholder 2">
            <a:extLst>
              <a:ext uri="{FF2B5EF4-FFF2-40B4-BE49-F238E27FC236}">
                <a16:creationId xmlns:a16="http://schemas.microsoft.com/office/drawing/2014/main" id="{41E56D11-40AD-47EE-879D-C80C918D9B1A}"/>
              </a:ext>
            </a:extLst>
          </p:cNvPr>
          <p:cNvSpPr>
            <a:spLocks noGrp="1"/>
          </p:cNvSpPr>
          <p:nvPr>
            <p:ph idx="1"/>
          </p:nvPr>
        </p:nvSpPr>
        <p:spPr/>
        <p:txBody>
          <a:bodyPr/>
          <a:lstStyle/>
          <a:p>
            <a:r>
              <a:rPr lang="en-US" dirty="0"/>
              <a:t>Luneburg Lens, inhomogeneous medium, GRIN medium</a:t>
            </a:r>
            <a:endParaRPr lang="de-DE" dirty="0"/>
          </a:p>
        </p:txBody>
      </p:sp>
      <p:sp>
        <p:nvSpPr>
          <p:cNvPr id="4" name="Slide Number Placeholder 3">
            <a:extLst>
              <a:ext uri="{FF2B5EF4-FFF2-40B4-BE49-F238E27FC236}">
                <a16:creationId xmlns:a16="http://schemas.microsoft.com/office/drawing/2014/main" id="{7DF75E1B-F42B-435C-83B8-EF7FF3277FB8}"/>
              </a:ext>
            </a:extLst>
          </p:cNvPr>
          <p:cNvSpPr>
            <a:spLocks noGrp="1"/>
          </p:cNvSpPr>
          <p:nvPr>
            <p:ph type="sldNum" sz="quarter" idx="12"/>
          </p:nvPr>
        </p:nvSpPr>
        <p:spPr/>
        <p:txBody>
          <a:bodyPr/>
          <a:lstStyle/>
          <a:p>
            <a:fld id="{00554B60-B803-4E63-A237-B96A8E18C4E7}" type="slidenum">
              <a:rPr lang="en-DE" smtClean="0"/>
              <a:t>6</a:t>
            </a:fld>
            <a:endParaRPr lang="en-DE"/>
          </a:p>
        </p:txBody>
      </p:sp>
    </p:spTree>
    <p:extLst>
      <p:ext uri="{BB962C8B-B14F-4D97-AF65-F5344CB8AC3E}">
        <p14:creationId xmlns:p14="http://schemas.microsoft.com/office/powerpoint/2010/main" val="2252861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105B8-6EE1-4227-8DA5-20F97A330289}"/>
              </a:ext>
            </a:extLst>
          </p:cNvPr>
          <p:cNvSpPr>
            <a:spLocks noGrp="1"/>
          </p:cNvSpPr>
          <p:nvPr>
            <p:ph type="title"/>
          </p:nvPr>
        </p:nvSpPr>
        <p:spPr/>
        <p:txBody>
          <a:bodyPr/>
          <a:lstStyle/>
          <a:p>
            <a:r>
              <a:rPr lang="en-US" dirty="0"/>
              <a:t>Short Abstract</a:t>
            </a:r>
            <a:endParaRPr lang="de-DE" dirty="0"/>
          </a:p>
        </p:txBody>
      </p:sp>
      <p:sp>
        <p:nvSpPr>
          <p:cNvPr id="3" name="Content Placeholder 2">
            <a:extLst>
              <a:ext uri="{FF2B5EF4-FFF2-40B4-BE49-F238E27FC236}">
                <a16:creationId xmlns:a16="http://schemas.microsoft.com/office/drawing/2014/main" id="{818BCC21-8E27-4FC4-B003-5A474F1B9B67}"/>
              </a:ext>
            </a:extLst>
          </p:cNvPr>
          <p:cNvSpPr>
            <a:spLocks noGrp="1"/>
          </p:cNvSpPr>
          <p:nvPr>
            <p:ph idx="1"/>
          </p:nvPr>
        </p:nvSpPr>
        <p:spPr/>
        <p:txBody>
          <a:bodyPr/>
          <a:lstStyle/>
          <a:p>
            <a:r>
              <a:rPr lang="en-US" dirty="0"/>
              <a:t>In this Use Case we demonstrate a propagation of a Plane Wave through a Luneburg lens.</a:t>
            </a:r>
            <a:endParaRPr lang="de-DE" dirty="0"/>
          </a:p>
        </p:txBody>
      </p:sp>
      <p:sp>
        <p:nvSpPr>
          <p:cNvPr id="4" name="Slide Number Placeholder 3">
            <a:extLst>
              <a:ext uri="{FF2B5EF4-FFF2-40B4-BE49-F238E27FC236}">
                <a16:creationId xmlns:a16="http://schemas.microsoft.com/office/drawing/2014/main" id="{1F9A7B34-B455-4F30-8610-4B64861D2F57}"/>
              </a:ext>
            </a:extLst>
          </p:cNvPr>
          <p:cNvSpPr>
            <a:spLocks noGrp="1"/>
          </p:cNvSpPr>
          <p:nvPr>
            <p:ph type="sldNum" sz="quarter" idx="12"/>
          </p:nvPr>
        </p:nvSpPr>
        <p:spPr/>
        <p:txBody>
          <a:bodyPr/>
          <a:lstStyle/>
          <a:p>
            <a:fld id="{00554B60-B803-4E63-A237-B96A8E18C4E7}" type="slidenum">
              <a:rPr lang="en-DE" smtClean="0"/>
              <a:t>7</a:t>
            </a:fld>
            <a:endParaRPr lang="en-DE"/>
          </a:p>
        </p:txBody>
      </p:sp>
    </p:spTree>
    <p:extLst>
      <p:ext uri="{BB962C8B-B14F-4D97-AF65-F5344CB8AC3E}">
        <p14:creationId xmlns:p14="http://schemas.microsoft.com/office/powerpoint/2010/main" val="299272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EECB8-92C4-4FEF-9475-95537C91A241}"/>
              </a:ext>
            </a:extLst>
          </p:cNvPr>
          <p:cNvSpPr>
            <a:spLocks noGrp="1"/>
          </p:cNvSpPr>
          <p:nvPr>
            <p:ph type="title"/>
          </p:nvPr>
        </p:nvSpPr>
        <p:spPr/>
        <p:txBody>
          <a:bodyPr/>
          <a:lstStyle/>
          <a:p>
            <a:r>
              <a:rPr lang="en-US" dirty="0"/>
              <a:t>Marketing Picture</a:t>
            </a:r>
            <a:endParaRPr lang="de-DE" dirty="0"/>
          </a:p>
        </p:txBody>
      </p:sp>
      <p:pic>
        <p:nvPicPr>
          <p:cNvPr id="6" name="Content Placeholder 5" descr="A screenshot of a computer&#10;&#10;Description automatically generated">
            <a:extLst>
              <a:ext uri="{FF2B5EF4-FFF2-40B4-BE49-F238E27FC236}">
                <a16:creationId xmlns:a16="http://schemas.microsoft.com/office/drawing/2014/main" id="{E8909F6F-028F-4D0D-B75F-25BBAB0678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4139" y="1690410"/>
            <a:ext cx="8183723" cy="4251879"/>
          </a:xfrm>
        </p:spPr>
      </p:pic>
      <p:sp>
        <p:nvSpPr>
          <p:cNvPr id="4" name="Slide Number Placeholder 3">
            <a:extLst>
              <a:ext uri="{FF2B5EF4-FFF2-40B4-BE49-F238E27FC236}">
                <a16:creationId xmlns:a16="http://schemas.microsoft.com/office/drawing/2014/main" id="{0117684D-6E82-48D7-9DF2-EB9E545F2CD8}"/>
              </a:ext>
            </a:extLst>
          </p:cNvPr>
          <p:cNvSpPr>
            <a:spLocks noGrp="1"/>
          </p:cNvSpPr>
          <p:nvPr>
            <p:ph type="sldNum" sz="quarter" idx="12"/>
          </p:nvPr>
        </p:nvSpPr>
        <p:spPr/>
        <p:txBody>
          <a:bodyPr/>
          <a:lstStyle/>
          <a:p>
            <a:fld id="{00554B60-B803-4E63-A237-B96A8E18C4E7}" type="slidenum">
              <a:rPr lang="en-DE" smtClean="0"/>
              <a:t>8</a:t>
            </a:fld>
            <a:endParaRPr lang="en-DE"/>
          </a:p>
        </p:txBody>
      </p:sp>
    </p:spTree>
    <p:extLst>
      <p:ext uri="{BB962C8B-B14F-4D97-AF65-F5344CB8AC3E}">
        <p14:creationId xmlns:p14="http://schemas.microsoft.com/office/powerpoint/2010/main" val="1346949668"/>
      </p:ext>
    </p:extLst>
  </p:cSld>
  <p:clrMapOvr>
    <a:masterClrMapping/>
  </p:clrMapOvr>
</p:sld>
</file>

<file path=ppt/theme/theme1.xml><?xml version="1.0" encoding="utf-8"?>
<a:theme xmlns:a="http://schemas.openxmlformats.org/drawingml/2006/main" name="LT">
  <a:themeElements>
    <a:clrScheme name="LightTrans_2016-09-27">
      <a:dk1>
        <a:srgbClr val="000000"/>
      </a:dk1>
      <a:lt1>
        <a:srgbClr val="AE0917"/>
      </a:lt1>
      <a:dk2>
        <a:srgbClr val="AE0917"/>
      </a:dk2>
      <a:lt2>
        <a:srgbClr val="000000"/>
      </a:lt2>
      <a:accent1>
        <a:srgbClr val="00628F"/>
      </a:accent1>
      <a:accent2>
        <a:srgbClr val="797979"/>
      </a:accent2>
      <a:accent3>
        <a:srgbClr val="FFD300"/>
      </a:accent3>
      <a:accent4>
        <a:srgbClr val="0068B4"/>
      </a:accent4>
      <a:accent5>
        <a:srgbClr val="FF4B00"/>
      </a:accent5>
      <a:accent6>
        <a:srgbClr val="D71E00"/>
      </a:accent6>
      <a:hlink>
        <a:srgbClr val="AE0917"/>
      </a:hlink>
      <a:folHlink>
        <a:srgbClr val="AE09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T" id="{AF69BE1B-AB78-4B84-A072-284DC70FC128}" vid="{7DFAE124-40D7-4BC0-BB77-3820438620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LT</Template>
  <TotalTime>0</TotalTime>
  <Words>304</Words>
  <Application>Microsoft Office PowerPoint</Application>
  <PresentationFormat>Widescreen</PresentationFormat>
  <Paragraphs>28</Paragraphs>
  <Slides>8</Slides>
  <Notes>0</Notes>
  <HiddenSlides>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.AppleSystemUIFont</vt:lpstr>
      <vt:lpstr>Arial</vt:lpstr>
      <vt:lpstr>Calibri</vt:lpstr>
      <vt:lpstr>LT</vt:lpstr>
      <vt:lpstr>Focussing through a Luneburg Lens</vt:lpstr>
      <vt:lpstr>Abstract</vt:lpstr>
      <vt:lpstr>Modeling Task</vt:lpstr>
      <vt:lpstr>Results with Field Tracing</vt:lpstr>
      <vt:lpstr>Summary</vt:lpstr>
      <vt:lpstr>Presearch</vt:lpstr>
      <vt:lpstr>Short Abstract</vt:lpstr>
      <vt:lpstr>Marketing Picture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Ultrashort Pulse Broadening and Compression</dc:title>
  <dc:creator>Huiying Zhong</dc:creator>
  <cp:lastModifiedBy>Dominik Kühn</cp:lastModifiedBy>
  <cp:revision>93</cp:revision>
  <dcterms:created xsi:type="dcterms:W3CDTF">2019-04-26T13:15:14Z</dcterms:created>
  <dcterms:modified xsi:type="dcterms:W3CDTF">2019-10-16T11:45:48Z</dcterms:modified>
</cp:coreProperties>
</file>