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 Wu" userId="86f33cdd-aae0-4e10-9485-12dc9cc34b61" providerId="ADAL" clId="{24614DE6-4AE7-4335-A1AC-2D0CC5CB86D6}"/>
    <pc:docChg chg="modSld">
      <pc:chgData name="Di Wu" userId="86f33cdd-aae0-4e10-9485-12dc9cc34b61" providerId="ADAL" clId="{24614DE6-4AE7-4335-A1AC-2D0CC5CB86D6}" dt="2020-06-25T22:19:52.604" v="3" actId="20577"/>
      <pc:docMkLst>
        <pc:docMk/>
      </pc:docMkLst>
      <pc:sldChg chg="modSp mod">
        <pc:chgData name="Di Wu" userId="86f33cdd-aae0-4e10-9485-12dc9cc34b61" providerId="ADAL" clId="{24614DE6-4AE7-4335-A1AC-2D0CC5CB86D6}" dt="2020-06-25T22:19:52.604" v="3" actId="20577"/>
        <pc:sldMkLst>
          <pc:docMk/>
          <pc:sldMk cId="3023130110" sldId="263"/>
        </pc:sldMkLst>
        <pc:graphicFrameChg chg="modGraphic">
          <ac:chgData name="Di Wu" userId="86f33cdd-aae0-4e10-9485-12dc9cc34b61" providerId="ADAL" clId="{24614DE6-4AE7-4335-A1AC-2D0CC5CB86D6}" dt="2020-06-25T22:19:52.604" v="3" actId="20577"/>
          <ac:graphicFrameMkLst>
            <pc:docMk/>
            <pc:sldMk cId="3023130110" sldId="263"/>
            <ac:graphicFrameMk id="5" creationId="{3F653FAD-2125-4596-BF85-4C31F1FBD5C7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000" y="3560400"/>
            <a:ext cx="9345600" cy="114480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0000" y="4856401"/>
            <a:ext cx="9345600" cy="1447199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432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320000" y="3013201"/>
            <a:ext cx="9336000" cy="435601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Kopfzeile</a:t>
            </a:r>
          </a:p>
        </p:txBody>
      </p:sp>
    </p:spTree>
    <p:extLst>
      <p:ext uri="{BB962C8B-B14F-4D97-AF65-F5344CB8AC3E}">
        <p14:creationId xmlns:p14="http://schemas.microsoft.com/office/powerpoint/2010/main" val="357564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Inhalte untereinander (1: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0" y="2844000"/>
            <a:ext cx="11040000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Inhalte untereinander (3: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11040000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0" y="5004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994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+ 1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2" y="1368000"/>
            <a:ext cx="5375999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240000" y="1368000"/>
            <a:ext cx="5376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76001" y="3924000"/>
            <a:ext cx="11040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136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+ 2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0" y="1368000"/>
            <a:ext cx="11040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2" y="3924000"/>
            <a:ext cx="5375999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576002" y="3924000"/>
            <a:ext cx="5375999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589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 + 2 Inhalte untereinander (1: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2" y="2844000"/>
            <a:ext cx="5375999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1" y="2844000"/>
            <a:ext cx="5375999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06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+ 2 Inhalte untereinander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2" y="3708001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1" y="3708000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5"/>
          </p:nvPr>
        </p:nvSpPr>
        <p:spPr>
          <a:xfrm>
            <a:off x="576000" y="2844000"/>
            <a:ext cx="5376000" cy="648000"/>
          </a:xfrm>
        </p:spPr>
        <p:txBody>
          <a:bodyPr anchor="t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7"/>
          </p:nvPr>
        </p:nvSpPr>
        <p:spPr>
          <a:xfrm>
            <a:off x="6240000" y="2844000"/>
            <a:ext cx="5376000" cy="648000"/>
          </a:xfrm>
        </p:spPr>
        <p:txBody>
          <a:bodyPr anchor="t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5303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+ 2 Inhalte untereinander mit BU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2" y="2844000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1" y="2844000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5"/>
          </p:nvPr>
        </p:nvSpPr>
        <p:spPr>
          <a:xfrm>
            <a:off x="576000" y="5615999"/>
            <a:ext cx="537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7"/>
          </p:nvPr>
        </p:nvSpPr>
        <p:spPr>
          <a:xfrm>
            <a:off x="6240000" y="5615999"/>
            <a:ext cx="537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1594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+ 1 Inhalte untereinander (3: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5004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2" y="1368000"/>
            <a:ext cx="5375999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1" y="1368000"/>
            <a:ext cx="5375999" cy="342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124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+ 1 Inhalte untereinander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5003998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2" y="2231998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1" y="2231997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5"/>
          </p:nvPr>
        </p:nvSpPr>
        <p:spPr>
          <a:xfrm>
            <a:off x="576000" y="1367997"/>
            <a:ext cx="5376000" cy="648000"/>
          </a:xfrm>
        </p:spPr>
        <p:txBody>
          <a:bodyPr anchor="t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7"/>
          </p:nvPr>
        </p:nvSpPr>
        <p:spPr>
          <a:xfrm>
            <a:off x="6240000" y="1367997"/>
            <a:ext cx="5376000" cy="648000"/>
          </a:xfrm>
        </p:spPr>
        <p:txBody>
          <a:bodyPr anchor="t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27891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+ 1 Inhalte untereinander mit BU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5004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2" y="1368000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1" y="1368000"/>
            <a:ext cx="5375999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5"/>
          </p:nvPr>
        </p:nvSpPr>
        <p:spPr>
          <a:xfrm>
            <a:off x="576000" y="4139999"/>
            <a:ext cx="537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7"/>
          </p:nvPr>
        </p:nvSpPr>
        <p:spPr>
          <a:xfrm>
            <a:off x="6240000" y="4139999"/>
            <a:ext cx="537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7628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000" y="3560400"/>
            <a:ext cx="9345600" cy="114480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320000" y="3013201"/>
            <a:ext cx="9336000" cy="435601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Kopfzeile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12" hasCustomPrompt="1"/>
          </p:nvPr>
        </p:nvSpPr>
        <p:spPr>
          <a:xfrm>
            <a:off x="1320000" y="4856401"/>
            <a:ext cx="9345600" cy="1447199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49618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+ 3 Inhalte untereinander mit BU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1" y="2844000"/>
            <a:ext cx="3456000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8160000" y="2844000"/>
            <a:ext cx="3456000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5"/>
          </p:nvPr>
        </p:nvSpPr>
        <p:spPr>
          <a:xfrm>
            <a:off x="576000" y="5615999"/>
            <a:ext cx="345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7"/>
          </p:nvPr>
        </p:nvSpPr>
        <p:spPr>
          <a:xfrm>
            <a:off x="8160000" y="5615999"/>
            <a:ext cx="345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4367999" y="2844000"/>
            <a:ext cx="3456000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9"/>
          </p:nvPr>
        </p:nvSpPr>
        <p:spPr>
          <a:xfrm>
            <a:off x="4367997" y="5615999"/>
            <a:ext cx="345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874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+ 1 Inhalte untereinander mit BU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5004000"/>
            <a:ext cx="11040000" cy="126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1" y="1368000"/>
            <a:ext cx="3456000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8160000" y="1368000"/>
            <a:ext cx="3456000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5"/>
          </p:nvPr>
        </p:nvSpPr>
        <p:spPr>
          <a:xfrm>
            <a:off x="576000" y="4139999"/>
            <a:ext cx="345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7"/>
          </p:nvPr>
        </p:nvSpPr>
        <p:spPr>
          <a:xfrm>
            <a:off x="8160000" y="4139999"/>
            <a:ext cx="345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8"/>
          </p:nvPr>
        </p:nvSpPr>
        <p:spPr>
          <a:xfrm>
            <a:off x="4367999" y="1368000"/>
            <a:ext cx="3456000" cy="25559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9"/>
          </p:nvPr>
        </p:nvSpPr>
        <p:spPr>
          <a:xfrm>
            <a:off x="4367997" y="4139999"/>
            <a:ext cx="345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650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0" y="1368000"/>
            <a:ext cx="5376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2" y="3924000"/>
            <a:ext cx="5375999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576002" y="3924000"/>
            <a:ext cx="5375999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6"/>
          </p:nvPr>
        </p:nvSpPr>
        <p:spPr>
          <a:xfrm>
            <a:off x="6240001" y="1368000"/>
            <a:ext cx="5376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349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+ 1 Inhalte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0" y="1368000"/>
            <a:ext cx="5376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>
          <a:xfrm>
            <a:off x="6240002" y="1368000"/>
            <a:ext cx="5375999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6"/>
          </p:nvPr>
        </p:nvSpPr>
        <p:spPr>
          <a:xfrm>
            <a:off x="576000" y="3924001"/>
            <a:ext cx="5376000" cy="23399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988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+ 2 Inhalte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0" y="1368000"/>
            <a:ext cx="5376000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40002" y="3924000"/>
            <a:ext cx="5375999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6"/>
          </p:nvPr>
        </p:nvSpPr>
        <p:spPr>
          <a:xfrm>
            <a:off x="6240001" y="1368000"/>
            <a:ext cx="5376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518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 (1:6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1368000"/>
            <a:ext cx="5376000" cy="648000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0001" y="1368000"/>
            <a:ext cx="5375999" cy="648000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76002" y="2232001"/>
            <a:ext cx="5375999" cy="40319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6239999" y="2232001"/>
            <a:ext cx="5375999" cy="40319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2768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gleich (6: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576002" y="1368180"/>
            <a:ext cx="5375999" cy="40319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5615999"/>
            <a:ext cx="537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6240002" y="1368180"/>
            <a:ext cx="5375999" cy="40319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7"/>
          </p:nvPr>
        </p:nvSpPr>
        <p:spPr>
          <a:xfrm>
            <a:off x="6240000" y="5615999"/>
            <a:ext cx="5376000" cy="648000"/>
          </a:xfrm>
        </p:spPr>
        <p:txBody>
          <a:bodyPr anchor="t"/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8125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243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97021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78791-2BB2-4417-B047-F66982F1C7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63ADD5-C01B-4615-8EB7-7CDCB7D159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2BDD6-70E4-433A-81BB-09A7121EF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37E1D-3EEC-43A6-9386-0376C3F1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0584E-D706-43E0-A837-C2FD3EA35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825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000" y="3560400"/>
            <a:ext cx="9345600" cy="1144800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1320000" y="3013201"/>
            <a:ext cx="9336000" cy="435601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Kopfzeile</a:t>
            </a:r>
          </a:p>
        </p:txBody>
      </p:sp>
    </p:spTree>
    <p:extLst>
      <p:ext uri="{BB962C8B-B14F-4D97-AF65-F5344CB8AC3E}">
        <p14:creationId xmlns:p14="http://schemas.microsoft.com/office/powerpoint/2010/main" val="106851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000" y="3240000"/>
            <a:ext cx="9345600" cy="594000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20000" y="4262401"/>
            <a:ext cx="9345600" cy="1447199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9369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355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76002" y="1368000"/>
            <a:ext cx="5375999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3"/>
          </p:nvPr>
        </p:nvSpPr>
        <p:spPr>
          <a:xfrm>
            <a:off x="6240002" y="1368000"/>
            <a:ext cx="5375999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87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nebeneinander (1: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76001" y="1368000"/>
            <a:ext cx="2976000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3"/>
          </p:nvPr>
        </p:nvSpPr>
        <p:spPr>
          <a:xfrm>
            <a:off x="3840000" y="1368000"/>
            <a:ext cx="7776000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21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nhalte nebeneinander (3: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7776000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3"/>
          </p:nvPr>
        </p:nvSpPr>
        <p:spPr>
          <a:xfrm>
            <a:off x="8640000" y="1368000"/>
            <a:ext cx="2976000" cy="4896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871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 Inhalte untereinander (1: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368000"/>
            <a:ext cx="11040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03610" y="6480000"/>
            <a:ext cx="1813687" cy="306000"/>
          </a:xfrm>
          <a:prstGeom prst="rect">
            <a:avLst/>
          </a:prstGeom>
        </p:spPr>
        <p:txBody>
          <a:bodyPr/>
          <a:lstStyle/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6000" y="3924000"/>
            <a:ext cx="11040000" cy="2340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0" y="360000"/>
            <a:ext cx="11040000" cy="540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1368000"/>
            <a:ext cx="11040000" cy="489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7296" y="6480000"/>
            <a:ext cx="7998704" cy="30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6001" y="6480000"/>
            <a:ext cx="1227609" cy="30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B2E7B9A3-82AA-4FF5-B254-9BF96DCE395B}" type="slidenum">
              <a:rPr lang="de-DE" smtClean="0"/>
              <a:t>‹#›</a:t>
            </a:fld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2"/>
          </p:nvPr>
        </p:nvSpPr>
        <p:spPr>
          <a:xfrm>
            <a:off x="1803608" y="6480000"/>
            <a:ext cx="1813688" cy="306000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73E7B743-3D72-4A5D-B045-6F6ADC6F2447}" type="datetimeFigureOut">
              <a:rPr lang="de-DE" smtClean="0"/>
              <a:t>26.06.2020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454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000" indent="-342000" algn="l" defTabSz="914400" rtl="0" eaLnBrk="1" latinLnBrk="0" hangingPunct="1">
        <a:lnSpc>
          <a:spcPct val="100000"/>
        </a:lnSpc>
        <a:spcBef>
          <a:spcPts val="576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00000"/>
        </a:lnSpc>
        <a:spcBef>
          <a:spcPts val="480"/>
        </a:spcBef>
        <a:buFont typeface=".AppleSystemUIFont" charset="-12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432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384"/>
        </a:spcBef>
        <a:buFont typeface=".AppleSystemUIFont" charset="-12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384"/>
        </a:spcBef>
        <a:buFont typeface=".AppleSystemUIFont" charset="-12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altLang="zh-CN" dirty="0"/>
              <a:t>Auto</a:t>
            </a:r>
            <a:r>
              <a:rPr lang="en-US" altLang="zh-CN" dirty="0"/>
              <a:t> Saving programmable Detector with Coupled File Name</a:t>
            </a:r>
            <a:endParaRPr lang="de-DE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3848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  <a:endParaRPr lang="de-DE" dirty="0"/>
          </a:p>
        </p:txBody>
      </p:sp>
      <p:pic>
        <p:nvPicPr>
          <p:cNvPr id="4098" name="Picture 2" descr="C:\Users\localad\AppData\Local\Temp\SNAGHTML1a58de2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1999388"/>
            <a:ext cx="7145600" cy="318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3"/>
          </p:nvPr>
        </p:nvSpPr>
        <p:spPr>
          <a:xfrm>
            <a:off x="6240001" y="2476364"/>
            <a:ext cx="5375999" cy="4896000"/>
          </a:xfrm>
        </p:spPr>
        <p:txBody>
          <a:bodyPr/>
          <a:lstStyle/>
          <a:p>
            <a:r>
              <a:rPr lang="en-US" dirty="0"/>
              <a:t>This Demo shows how to use a programmable detector, which can automatically save the simulation result with interested parameter information include in the file name.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17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Task Description</a:t>
            </a:r>
          </a:p>
        </p:txBody>
      </p:sp>
      <p:pic>
        <p:nvPicPr>
          <p:cNvPr id="2050" name="Picture 2" descr="C:\Users\localad\AppData\Local\Temp\SNAGHTML1a4b787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263" y="2112478"/>
            <a:ext cx="5375275" cy="340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1"/>
          <p:cNvSpPr>
            <a:spLocks noGrp="1"/>
          </p:cNvSpPr>
          <p:nvPr>
            <p:ph idx="13"/>
          </p:nvPr>
        </p:nvSpPr>
        <p:spPr>
          <a:xfrm>
            <a:off x="6240002" y="1967345"/>
            <a:ext cx="5375999" cy="4296655"/>
          </a:xfrm>
        </p:spPr>
        <p:txBody>
          <a:bodyPr/>
          <a:lstStyle/>
          <a:p>
            <a:pPr lvl="0"/>
            <a:r>
              <a:rPr lang="en-US" dirty="0"/>
              <a:t>Use programmable detector to save the simulation result. </a:t>
            </a:r>
            <a:endParaRPr lang="de-DE" dirty="0"/>
          </a:p>
          <a:p>
            <a:pPr lvl="0"/>
            <a:r>
              <a:rPr lang="en-US" dirty="0"/>
              <a:t>Use parameter coupling to link certain interesting parameter with the detector, so that the exported file name will contain the information.</a:t>
            </a:r>
            <a:endParaRPr lang="de-DE" dirty="0"/>
          </a:p>
          <a:p>
            <a:pPr lvl="0"/>
            <a:r>
              <a:rPr lang="en-US" dirty="0"/>
              <a:t>Use parameter run to scan the interesting parameter.</a:t>
            </a:r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8153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the Detector: Define Saving Location and File Name</a:t>
            </a:r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4805" y="1368425"/>
            <a:ext cx="10982391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7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00" y="1275640"/>
            <a:ext cx="4153018" cy="31997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the Detector with Interested Parameter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6240002" y="3038764"/>
            <a:ext cx="5375999" cy="3225236"/>
          </a:xfrm>
        </p:spPr>
        <p:txBody>
          <a:bodyPr/>
          <a:lstStyle/>
          <a:p>
            <a:r>
              <a:rPr lang="en-US" dirty="0"/>
              <a:t>Use parameter coupling to </a:t>
            </a:r>
            <a:r>
              <a:rPr lang="de-DE" altLang="zh-CN" dirty="0"/>
              <a:t>link the interested parameter and the programmed file name. </a:t>
            </a:r>
            <a:r>
              <a:rPr lang="en-US" dirty="0"/>
              <a:t> </a:t>
            </a:r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294" y="2607599"/>
            <a:ext cx="5099708" cy="38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3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Parameter Run to Scan the Parameter</a:t>
            </a:r>
            <a:endParaRPr lang="de-DE" dirty="0"/>
          </a:p>
        </p:txBody>
      </p:sp>
      <p:pic>
        <p:nvPicPr>
          <p:cNvPr id="3076" name="Picture 4" descr="C:\Users\localad\AppData\Local\Temp\SNAGHTML1a57e4f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036" y="1381549"/>
            <a:ext cx="9563929" cy="486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49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F2AEA-3E8D-48D9-A27C-2C6685A44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Information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30225-5D6A-402A-ADDF-E94AD38E3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www.LightTrans.com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BF2554-E72C-47C1-9187-E2919833A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06B0-9502-7A4F-8FB4-E67D899059BB}" type="slidenum">
              <a:rPr lang="de-DE" smtClean="0"/>
              <a:t>7</a:t>
            </a:fld>
            <a:endParaRPr lang="de-DE"/>
          </a:p>
        </p:txBody>
      </p:sp>
      <p:graphicFrame>
        <p:nvGraphicFramePr>
          <p:cNvPr id="5" name="Tabelle 6">
            <a:extLst>
              <a:ext uri="{FF2B5EF4-FFF2-40B4-BE49-F238E27FC236}">
                <a16:creationId xmlns:a16="http://schemas.microsoft.com/office/drawing/2014/main" id="{3F653FAD-2125-4596-BF85-4C31F1FBD5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758275"/>
              </p:ext>
            </p:extLst>
          </p:nvPr>
        </p:nvGraphicFramePr>
        <p:xfrm>
          <a:off x="575999" y="1393404"/>
          <a:ext cx="11039999" cy="2494280"/>
        </p:xfrm>
        <a:graphic>
          <a:graphicData uri="http://schemas.openxmlformats.org/drawingml/2006/table">
            <a:tbl>
              <a:tblPr bandRow="1">
                <a:tableStyleId>{9D7B26C5-4107-4FEC-AEDC-1716B250A1EF}</a:tableStyleId>
              </a:tblPr>
              <a:tblGrid>
                <a:gridCol w="3234001">
                  <a:extLst>
                    <a:ext uri="{9D8B030D-6E8A-4147-A177-3AD203B41FA5}">
                      <a16:colId xmlns:a16="http://schemas.microsoft.com/office/drawing/2014/main" val="4018164167"/>
                    </a:ext>
                  </a:extLst>
                </a:gridCol>
                <a:gridCol w="7805998">
                  <a:extLst>
                    <a:ext uri="{9D8B030D-6E8A-4147-A177-3AD203B41FA5}">
                      <a16:colId xmlns:a16="http://schemas.microsoft.com/office/drawing/2014/main" val="24207756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title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altLang="zh-CN" dirty="0"/>
                        <a:t>Auto</a:t>
                      </a:r>
                      <a:r>
                        <a:rPr lang="en-US" altLang="zh-CN" dirty="0"/>
                        <a:t> Saving programmable Detector with Coupled File Name</a:t>
                      </a:r>
                      <a:endParaRPr lang="en-US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228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document code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0654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version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noProof="0" dirty="0"/>
                        <a:t>1.0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4305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noProof="0" dirty="0"/>
                        <a:t>VL version used for simulations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/>
                        <a:t>VirtualLab 2020.1 (Build 1,238)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category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Demo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4093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dirty="0"/>
                        <a:t>further reading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0365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130110"/>
      </p:ext>
    </p:extLst>
  </p:cSld>
  <p:clrMapOvr>
    <a:masterClrMapping/>
  </p:clrMapOvr>
</p:sld>
</file>

<file path=ppt/theme/theme1.xml><?xml version="1.0" encoding="utf-8"?>
<a:theme xmlns:a="http://schemas.openxmlformats.org/drawingml/2006/main" name="lighttrans">
  <a:themeElements>
    <a:clrScheme name="LightTrans_2016-09-27">
      <a:dk1>
        <a:srgbClr val="000000"/>
      </a:dk1>
      <a:lt1>
        <a:srgbClr val="AE0917"/>
      </a:lt1>
      <a:dk2>
        <a:srgbClr val="AE0917"/>
      </a:dk2>
      <a:lt2>
        <a:srgbClr val="000000"/>
      </a:lt2>
      <a:accent1>
        <a:srgbClr val="00628F"/>
      </a:accent1>
      <a:accent2>
        <a:srgbClr val="797979"/>
      </a:accent2>
      <a:accent3>
        <a:srgbClr val="FFD300"/>
      </a:accent3>
      <a:accent4>
        <a:srgbClr val="0068B4"/>
      </a:accent4>
      <a:accent5>
        <a:srgbClr val="FF4B00"/>
      </a:accent5>
      <a:accent6>
        <a:srgbClr val="D71E00"/>
      </a:accent6>
      <a:hlink>
        <a:srgbClr val="AE0917"/>
      </a:hlink>
      <a:folHlink>
        <a:srgbClr val="AE09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8575">
          <a:solidFill>
            <a:schemeClr val="bg1"/>
          </a:solidFill>
          <a:headEnd type="none" w="med" len="med"/>
          <a:tailEnd type="triangle" w="lg" len="lg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ighttrans" id="{0C7BC5C6-896B-4715-9335-DE0D7F9C490A}" vid="{044CE0A5-1388-4779-BC24-CF69CF0632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lighttrans</Template>
  <TotalTime>1</TotalTime>
  <Words>152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.AppleSystemUIFont</vt:lpstr>
      <vt:lpstr>Arial</vt:lpstr>
      <vt:lpstr>lighttrans</vt:lpstr>
      <vt:lpstr>Auto Saving programmable Detector with Coupled File Name</vt:lpstr>
      <vt:lpstr>Abstract</vt:lpstr>
      <vt:lpstr>Task Description</vt:lpstr>
      <vt:lpstr>Program the Detector: Define Saving Location and File Name</vt:lpstr>
      <vt:lpstr>Link the Detector with Interested Parameter</vt:lpstr>
      <vt:lpstr>Start Parameter Run to Scan the Parameter</vt:lpstr>
      <vt:lpstr>Document Information</vt:lpstr>
    </vt:vector>
  </TitlesOfParts>
  <Company>Institute of Applied Physics - 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 Saving programmable Detector with Coupled File Name</dc:title>
  <dc:creator>localad</dc:creator>
  <cp:lastModifiedBy>Di Wu</cp:lastModifiedBy>
  <cp:revision>8</cp:revision>
  <dcterms:created xsi:type="dcterms:W3CDTF">2020-06-08T13:37:14Z</dcterms:created>
  <dcterms:modified xsi:type="dcterms:W3CDTF">2020-06-25T22:20:20Z</dcterms:modified>
</cp:coreProperties>
</file>