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8" r:id="rId3"/>
    <p:sldId id="257" r:id="rId4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C9DCE5"/>
    <a:srgbClr val="F9F9F9"/>
    <a:srgbClr val="00B6EF"/>
    <a:srgbClr val="006584"/>
    <a:srgbClr val="103484"/>
    <a:srgbClr val="4A8294"/>
    <a:srgbClr val="CEDFE7"/>
    <a:srgbClr val="C6514A"/>
    <a:srgbClr val="B56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4" autoAdjust="0"/>
    <p:restoredTop sz="80323" autoAdjust="0"/>
  </p:normalViewPr>
  <p:slideViewPr>
    <p:cSldViewPr showGuides="1">
      <p:cViewPr varScale="1">
        <p:scale>
          <a:sx n="91" d="100"/>
          <a:sy n="91" d="100"/>
        </p:scale>
        <p:origin x="70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16" y="84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C86C-06D9-414E-815F-BC09D81A400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0481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9645C-4986-4C5C-A109-93294EDFD283}" type="datetimeFigureOut">
              <a:rPr lang="de-DE" smtClean="0"/>
              <a:pPr/>
              <a:t>25.05.2021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A6142-49B0-4301-9687-559A60506E7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4572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10"/>
          <p:cNvSpPr>
            <a:spLocks noGrp="1"/>
          </p:cNvSpPr>
          <p:nvPr>
            <p:ph type="dt" sz="half" idx="10"/>
          </p:nvPr>
        </p:nvSpPr>
        <p:spPr>
          <a:xfrm>
            <a:off x="335360" y="6356353"/>
            <a:ext cx="2844800" cy="365125"/>
          </a:xfrm>
        </p:spPr>
        <p:txBody>
          <a:bodyPr/>
          <a:lstStyle>
            <a:lvl1pPr>
              <a:defRPr>
                <a:solidFill>
                  <a:srgbClr val="006680"/>
                </a:solidFill>
                <a:latin typeface="Jura" pitchFamily="2" charset="0"/>
              </a:defRPr>
            </a:lvl1pPr>
          </a:lstStyle>
          <a:p>
            <a:r>
              <a:rPr lang="de-DE"/>
              <a:t>30.01.2020</a:t>
            </a:r>
            <a:endParaRPr lang="de-DE" dirty="0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</p:spPr>
        <p:txBody>
          <a:bodyPr/>
          <a:lstStyle>
            <a:lvl1pPr>
              <a:defRPr>
                <a:solidFill>
                  <a:srgbClr val="006680"/>
                </a:solidFill>
                <a:latin typeface="Jura" pitchFamily="2" charset="0"/>
              </a:defRPr>
            </a:lvl1pPr>
          </a:lstStyle>
          <a:p>
            <a:r>
              <a:rPr lang="de-DE"/>
              <a:t>vipo - Symposium 2020</a:t>
            </a:r>
            <a:endParaRPr lang="de-DE" dirty="0"/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12"/>
          </p:nvPr>
        </p:nvSpPr>
        <p:spPr>
          <a:xfrm>
            <a:off x="9011840" y="6356353"/>
            <a:ext cx="2844800" cy="365125"/>
          </a:xfrm>
        </p:spPr>
        <p:txBody>
          <a:bodyPr/>
          <a:lstStyle>
            <a:lvl1pPr>
              <a:defRPr>
                <a:solidFill>
                  <a:srgbClr val="006680"/>
                </a:solidFill>
                <a:latin typeface="Jura" pitchFamily="2" charset="0"/>
              </a:defRPr>
            </a:lvl1pPr>
          </a:lstStyle>
          <a:p>
            <a:fld id="{1EF18457-3D9F-4B85-9AC8-6F929B88A61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841" y="4803183"/>
            <a:ext cx="2253117" cy="155317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540" y="5334670"/>
            <a:ext cx="2697891" cy="632347"/>
          </a:xfrm>
          <a:prstGeom prst="rect">
            <a:avLst/>
          </a:prstGeom>
        </p:spPr>
      </p:pic>
      <p:pic>
        <p:nvPicPr>
          <p:cNvPr id="108" name="Grafik 10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237" y="260648"/>
            <a:ext cx="4435379" cy="216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23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10"/>
          <p:cNvSpPr>
            <a:spLocks noGrp="1"/>
          </p:cNvSpPr>
          <p:nvPr>
            <p:ph type="dt" sz="half" idx="10"/>
          </p:nvPr>
        </p:nvSpPr>
        <p:spPr>
          <a:xfrm>
            <a:off x="335360" y="6356353"/>
            <a:ext cx="2844800" cy="365125"/>
          </a:xfrm>
        </p:spPr>
        <p:txBody>
          <a:bodyPr/>
          <a:lstStyle>
            <a:lvl1pPr>
              <a:defRPr>
                <a:solidFill>
                  <a:srgbClr val="006680"/>
                </a:solidFill>
                <a:latin typeface="Jura" pitchFamily="2" charset="0"/>
              </a:defRPr>
            </a:lvl1pPr>
          </a:lstStyle>
          <a:p>
            <a:r>
              <a:rPr lang="de-DE"/>
              <a:t>30.01.2020</a:t>
            </a:r>
            <a:endParaRPr lang="de-DE" dirty="0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</p:spPr>
        <p:txBody>
          <a:bodyPr/>
          <a:lstStyle>
            <a:lvl1pPr>
              <a:defRPr>
                <a:solidFill>
                  <a:srgbClr val="006680"/>
                </a:solidFill>
                <a:latin typeface="Jura" pitchFamily="2" charset="0"/>
              </a:defRPr>
            </a:lvl1pPr>
          </a:lstStyle>
          <a:p>
            <a:r>
              <a:rPr lang="de-DE"/>
              <a:t>vipo - Symposium 2020</a:t>
            </a:r>
            <a:endParaRPr lang="de-DE" dirty="0"/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12"/>
          </p:nvPr>
        </p:nvSpPr>
        <p:spPr>
          <a:xfrm>
            <a:off x="9011840" y="6356353"/>
            <a:ext cx="2844800" cy="365125"/>
          </a:xfrm>
        </p:spPr>
        <p:txBody>
          <a:bodyPr/>
          <a:lstStyle>
            <a:lvl1pPr>
              <a:defRPr>
                <a:solidFill>
                  <a:srgbClr val="006680"/>
                </a:solidFill>
                <a:latin typeface="Jura" pitchFamily="2" charset="0"/>
              </a:defRPr>
            </a:lvl1pPr>
          </a:lstStyle>
          <a:p>
            <a:fld id="{1EF18457-3D9F-4B85-9AC8-6F929B88A61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48" y="5013176"/>
            <a:ext cx="2253117" cy="155317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147" y="5544663"/>
            <a:ext cx="2697891" cy="632347"/>
          </a:xfrm>
          <a:prstGeom prst="rect">
            <a:avLst/>
          </a:prstGeom>
        </p:spPr>
      </p:pic>
      <p:pic>
        <p:nvPicPr>
          <p:cNvPr id="108" name="Grafik 10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4016771"/>
            <a:ext cx="4435379" cy="216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60" y="1772816"/>
            <a:ext cx="11521280" cy="4176464"/>
          </a:xfrm>
          <a:prstGeom prst="rect">
            <a:avLst/>
          </a:prstGeom>
        </p:spPr>
        <p:txBody>
          <a:bodyPr/>
          <a:lstStyle>
            <a:lvl1pPr algn="l">
              <a:buFont typeface="Arial" panose="020B0604020202020204" pitchFamily="34" charset="0"/>
              <a:buChar char="•"/>
              <a:defRPr sz="1800">
                <a:latin typeface="Jura" pitchFamily="2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35360" y="845840"/>
            <a:ext cx="11713301" cy="566936"/>
          </a:xfrm>
          <a:prstGeom prst="rect">
            <a:avLst/>
          </a:prstGeom>
        </p:spPr>
        <p:txBody>
          <a:bodyPr/>
          <a:lstStyle>
            <a:lvl1pPr algn="l">
              <a:defRPr sz="2400" b="0">
                <a:solidFill>
                  <a:srgbClr val="006680"/>
                </a:solidFill>
                <a:latin typeface="Jura bold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6680"/>
                </a:solidFill>
                <a:latin typeface="Jura" pitchFamily="2" charset="0"/>
              </a:defRPr>
            </a:lvl1pPr>
          </a:lstStyle>
          <a:p>
            <a:r>
              <a:rPr lang="de-DE"/>
              <a:t>30.01.2020</a:t>
            </a:r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6680"/>
                </a:solidFill>
                <a:latin typeface="Jura" pitchFamily="2" charset="0"/>
              </a:defRPr>
            </a:lvl1pPr>
          </a:lstStyle>
          <a:p>
            <a:r>
              <a:rPr lang="de-DE"/>
              <a:t>vipo - Symposium 2020</a:t>
            </a:r>
            <a:endParaRPr lang="de-DE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680"/>
                </a:solidFill>
                <a:latin typeface="Jura" pitchFamily="2" charset="0"/>
              </a:defRPr>
            </a:lvl1pPr>
          </a:lstStyle>
          <a:p>
            <a:fld id="{1EF18457-3D9F-4B85-9AC8-6F929B88A618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15" name="Gruppieren 14"/>
          <p:cNvGrpSpPr/>
          <p:nvPr userDrawn="1"/>
        </p:nvGrpSpPr>
        <p:grpSpPr>
          <a:xfrm>
            <a:off x="0" y="-1188"/>
            <a:ext cx="12192839" cy="647367"/>
            <a:chOff x="0" y="-1188"/>
            <a:chExt cx="12192839" cy="647367"/>
          </a:xfrm>
        </p:grpSpPr>
        <p:sp>
          <p:nvSpPr>
            <p:cNvPr id="16" name="Freihandform 15"/>
            <p:cNvSpPr/>
            <p:nvPr userDrawn="1"/>
          </p:nvSpPr>
          <p:spPr>
            <a:xfrm>
              <a:off x="0" y="-1188"/>
              <a:ext cx="12192839" cy="641228"/>
            </a:xfrm>
            <a:custGeom>
              <a:avLst/>
              <a:gdLst>
                <a:gd name="connsiteX0" fmla="*/ 0 w 12207712"/>
                <a:gd name="connsiteY0" fmla="*/ 0 h 641023"/>
                <a:gd name="connsiteX1" fmla="*/ 226243 w 12207712"/>
                <a:gd name="connsiteY1" fmla="*/ 197963 h 641023"/>
                <a:gd name="connsiteX2" fmla="*/ 527901 w 12207712"/>
                <a:gd name="connsiteY2" fmla="*/ 367646 h 641023"/>
                <a:gd name="connsiteX3" fmla="*/ 904973 w 12207712"/>
                <a:gd name="connsiteY3" fmla="*/ 499621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226243 w 12207712"/>
                <a:gd name="connsiteY1" fmla="*/ 197963 h 641023"/>
                <a:gd name="connsiteX2" fmla="*/ 527901 w 12207712"/>
                <a:gd name="connsiteY2" fmla="*/ 367646 h 641023"/>
                <a:gd name="connsiteX3" fmla="*/ 904973 w 12207712"/>
                <a:gd name="connsiteY3" fmla="*/ 499621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27901 w 12207712"/>
                <a:gd name="connsiteY2" fmla="*/ 367646 h 641023"/>
                <a:gd name="connsiteX3" fmla="*/ 904973 w 12207712"/>
                <a:gd name="connsiteY3" fmla="*/ 499621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27901 w 12207712"/>
                <a:gd name="connsiteY2" fmla="*/ 367646 h 641023"/>
                <a:gd name="connsiteX3" fmla="*/ 1133573 w 12207712"/>
                <a:gd name="connsiteY3" fmla="*/ 563915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27901 w 12207712"/>
                <a:gd name="connsiteY2" fmla="*/ 367646 h 641023"/>
                <a:gd name="connsiteX3" fmla="*/ 1197204 w 12207712"/>
                <a:gd name="connsiteY3" fmla="*/ 575035 h 641023"/>
                <a:gd name="connsiteX4" fmla="*/ 1536569 w 12207712"/>
                <a:gd name="connsiteY4" fmla="*/ 612743 h 641023"/>
                <a:gd name="connsiteX5" fmla="*/ 1960775 w 12207712"/>
                <a:gd name="connsiteY5" fmla="*/ 641023 h 641023"/>
                <a:gd name="connsiteX6" fmla="*/ 12207712 w 12207712"/>
                <a:gd name="connsiteY6" fmla="*/ 641023 h 641023"/>
                <a:gd name="connsiteX7" fmla="*/ 12207712 w 12207712"/>
                <a:gd name="connsiteY7" fmla="*/ 0 h 641023"/>
                <a:gd name="connsiteX8" fmla="*/ 0 w 12207712"/>
                <a:gd name="connsiteY8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39807 w 12207712"/>
                <a:gd name="connsiteY2" fmla="*/ 374790 h 641023"/>
                <a:gd name="connsiteX3" fmla="*/ 1197204 w 12207712"/>
                <a:gd name="connsiteY3" fmla="*/ 575035 h 641023"/>
                <a:gd name="connsiteX4" fmla="*/ 1536569 w 12207712"/>
                <a:gd name="connsiteY4" fmla="*/ 612743 h 641023"/>
                <a:gd name="connsiteX5" fmla="*/ 1960775 w 12207712"/>
                <a:gd name="connsiteY5" fmla="*/ 641023 h 641023"/>
                <a:gd name="connsiteX6" fmla="*/ 12207712 w 12207712"/>
                <a:gd name="connsiteY6" fmla="*/ 641023 h 641023"/>
                <a:gd name="connsiteX7" fmla="*/ 12207712 w 12207712"/>
                <a:gd name="connsiteY7" fmla="*/ 0 h 641023"/>
                <a:gd name="connsiteX8" fmla="*/ 0 w 12207712"/>
                <a:gd name="connsiteY8" fmla="*/ 0 h 641023"/>
                <a:gd name="connsiteX0" fmla="*/ 0 w 12207712"/>
                <a:gd name="connsiteY0" fmla="*/ 0 h 641023"/>
                <a:gd name="connsiteX1" fmla="*/ 539807 w 12207712"/>
                <a:gd name="connsiteY1" fmla="*/ 374790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596957 w 12207712"/>
                <a:gd name="connsiteY1" fmla="*/ 296209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0568"/>
                <a:gd name="connsiteY0" fmla="*/ 14288 h 641023"/>
                <a:gd name="connsiteX1" fmla="*/ 399313 w 12200568"/>
                <a:gd name="connsiteY1" fmla="*/ 300971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399313 w 12200568"/>
                <a:gd name="connsiteY1" fmla="*/ 300971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399313 w 12200568"/>
                <a:gd name="connsiteY1" fmla="*/ 300971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26194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534191 w 12200568"/>
                <a:gd name="connsiteY3" fmla="*/ 634174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953631 w 12200568"/>
                <a:gd name="connsiteY3" fmla="*/ 641023 h 641023"/>
                <a:gd name="connsiteX4" fmla="*/ 12200568 w 12200568"/>
                <a:gd name="connsiteY4" fmla="*/ 641023 h 641023"/>
                <a:gd name="connsiteX5" fmla="*/ 12200568 w 12200568"/>
                <a:gd name="connsiteY5" fmla="*/ 0 h 641023"/>
                <a:gd name="connsiteX6" fmla="*/ 0 w 12200568"/>
                <a:gd name="connsiteY6" fmla="*/ 26194 h 641023"/>
                <a:gd name="connsiteX0" fmla="*/ 0 w 12200568"/>
                <a:gd name="connsiteY0" fmla="*/ 26194 h 660760"/>
                <a:gd name="connsiteX1" fmla="*/ 556475 w 12200568"/>
                <a:gd name="connsiteY1" fmla="*/ 379552 h 660760"/>
                <a:gd name="connsiteX2" fmla="*/ 1788173 w 12200568"/>
                <a:gd name="connsiteY2" fmla="*/ 660760 h 660760"/>
                <a:gd name="connsiteX3" fmla="*/ 1953631 w 12200568"/>
                <a:gd name="connsiteY3" fmla="*/ 641023 h 660760"/>
                <a:gd name="connsiteX4" fmla="*/ 12200568 w 12200568"/>
                <a:gd name="connsiteY4" fmla="*/ 641023 h 660760"/>
                <a:gd name="connsiteX5" fmla="*/ 12200568 w 12200568"/>
                <a:gd name="connsiteY5" fmla="*/ 0 h 660760"/>
                <a:gd name="connsiteX6" fmla="*/ 0 w 12200568"/>
                <a:gd name="connsiteY6" fmla="*/ 26194 h 660760"/>
                <a:gd name="connsiteX0" fmla="*/ 0 w 12200568"/>
                <a:gd name="connsiteY0" fmla="*/ 26194 h 708965"/>
                <a:gd name="connsiteX1" fmla="*/ 556475 w 12200568"/>
                <a:gd name="connsiteY1" fmla="*/ 379552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627964 w 12200568"/>
                <a:gd name="connsiteY1" fmla="*/ 42003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627964 w 12200568"/>
                <a:gd name="connsiteY1" fmla="*/ 42003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627964 w 12200568"/>
                <a:gd name="connsiteY1" fmla="*/ 42003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46687"/>
                <a:gd name="connsiteX1" fmla="*/ 825747 w 12200568"/>
                <a:gd name="connsiteY1" fmla="*/ 489089 h 746687"/>
                <a:gd name="connsiteX2" fmla="*/ 1788173 w 12200568"/>
                <a:gd name="connsiteY2" fmla="*/ 660760 h 746687"/>
                <a:gd name="connsiteX3" fmla="*/ 12200568 w 12200568"/>
                <a:gd name="connsiteY3" fmla="*/ 697584 h 746687"/>
                <a:gd name="connsiteX4" fmla="*/ 12200568 w 12200568"/>
                <a:gd name="connsiteY4" fmla="*/ 0 h 746687"/>
                <a:gd name="connsiteX5" fmla="*/ 0 w 12200568"/>
                <a:gd name="connsiteY5" fmla="*/ 26194 h 746687"/>
                <a:gd name="connsiteX0" fmla="*/ 0 w 12200568"/>
                <a:gd name="connsiteY0" fmla="*/ 26194 h 697584"/>
                <a:gd name="connsiteX1" fmla="*/ 825747 w 12200568"/>
                <a:gd name="connsiteY1" fmla="*/ 489089 h 697584"/>
                <a:gd name="connsiteX2" fmla="*/ 1788173 w 12200568"/>
                <a:gd name="connsiteY2" fmla="*/ 660760 h 697584"/>
                <a:gd name="connsiteX3" fmla="*/ 12200568 w 12200568"/>
                <a:gd name="connsiteY3" fmla="*/ 697584 h 697584"/>
                <a:gd name="connsiteX4" fmla="*/ 12200568 w 12200568"/>
                <a:gd name="connsiteY4" fmla="*/ 0 h 697584"/>
                <a:gd name="connsiteX5" fmla="*/ 0 w 12200568"/>
                <a:gd name="connsiteY5" fmla="*/ 26194 h 697584"/>
                <a:gd name="connsiteX0" fmla="*/ 0 w 12200568"/>
                <a:gd name="connsiteY0" fmla="*/ 26194 h 677576"/>
                <a:gd name="connsiteX1" fmla="*/ 825747 w 12200568"/>
                <a:gd name="connsiteY1" fmla="*/ 489089 h 677576"/>
                <a:gd name="connsiteX2" fmla="*/ 1788173 w 12200568"/>
                <a:gd name="connsiteY2" fmla="*/ 660760 h 677576"/>
                <a:gd name="connsiteX3" fmla="*/ 12194214 w 12200568"/>
                <a:gd name="connsiteY3" fmla="*/ 653134 h 677576"/>
                <a:gd name="connsiteX4" fmla="*/ 12200568 w 12200568"/>
                <a:gd name="connsiteY4" fmla="*/ 0 h 677576"/>
                <a:gd name="connsiteX5" fmla="*/ 0 w 12200568"/>
                <a:gd name="connsiteY5" fmla="*/ 26194 h 677576"/>
                <a:gd name="connsiteX0" fmla="*/ 0 w 12201363"/>
                <a:gd name="connsiteY0" fmla="*/ 26194 h 680973"/>
                <a:gd name="connsiteX1" fmla="*/ 825747 w 12201363"/>
                <a:gd name="connsiteY1" fmla="*/ 489089 h 680973"/>
                <a:gd name="connsiteX2" fmla="*/ 1788173 w 12201363"/>
                <a:gd name="connsiteY2" fmla="*/ 660760 h 680973"/>
                <a:gd name="connsiteX3" fmla="*/ 12201363 w 12201363"/>
                <a:gd name="connsiteY3" fmla="*/ 667422 h 680973"/>
                <a:gd name="connsiteX4" fmla="*/ 12200568 w 12201363"/>
                <a:gd name="connsiteY4" fmla="*/ 0 h 680973"/>
                <a:gd name="connsiteX5" fmla="*/ 0 w 12201363"/>
                <a:gd name="connsiteY5" fmla="*/ 26194 h 680973"/>
                <a:gd name="connsiteX0" fmla="*/ 0 w 12201363"/>
                <a:gd name="connsiteY0" fmla="*/ 26194 h 684162"/>
                <a:gd name="connsiteX1" fmla="*/ 825747 w 12201363"/>
                <a:gd name="connsiteY1" fmla="*/ 489089 h 684162"/>
                <a:gd name="connsiteX2" fmla="*/ 1788173 w 12201363"/>
                <a:gd name="connsiteY2" fmla="*/ 660760 h 684162"/>
                <a:gd name="connsiteX3" fmla="*/ 12201363 w 12201363"/>
                <a:gd name="connsiteY3" fmla="*/ 667422 h 684162"/>
                <a:gd name="connsiteX4" fmla="*/ 12200568 w 12201363"/>
                <a:gd name="connsiteY4" fmla="*/ 0 h 684162"/>
                <a:gd name="connsiteX5" fmla="*/ 0 w 12201363"/>
                <a:gd name="connsiteY5" fmla="*/ 26194 h 684162"/>
                <a:gd name="connsiteX0" fmla="*/ 0 w 12201363"/>
                <a:gd name="connsiteY0" fmla="*/ 0 h 657968"/>
                <a:gd name="connsiteX1" fmla="*/ 825747 w 12201363"/>
                <a:gd name="connsiteY1" fmla="*/ 462895 h 657968"/>
                <a:gd name="connsiteX2" fmla="*/ 1788173 w 12201363"/>
                <a:gd name="connsiteY2" fmla="*/ 634566 h 657968"/>
                <a:gd name="connsiteX3" fmla="*/ 12201363 w 12201363"/>
                <a:gd name="connsiteY3" fmla="*/ 641228 h 657968"/>
                <a:gd name="connsiteX4" fmla="*/ 12195803 w 12201363"/>
                <a:gd name="connsiteY4" fmla="*/ 0 h 657968"/>
                <a:gd name="connsiteX5" fmla="*/ 0 w 12201363"/>
                <a:gd name="connsiteY5" fmla="*/ 0 h 657968"/>
                <a:gd name="connsiteX0" fmla="*/ 0 w 12201363"/>
                <a:gd name="connsiteY0" fmla="*/ 0 h 657968"/>
                <a:gd name="connsiteX1" fmla="*/ 825747 w 12201363"/>
                <a:gd name="connsiteY1" fmla="*/ 462895 h 657968"/>
                <a:gd name="connsiteX2" fmla="*/ 1788173 w 12201363"/>
                <a:gd name="connsiteY2" fmla="*/ 634566 h 657968"/>
                <a:gd name="connsiteX3" fmla="*/ 12201363 w 12201363"/>
                <a:gd name="connsiteY3" fmla="*/ 641228 h 657968"/>
                <a:gd name="connsiteX4" fmla="*/ 12198186 w 12201363"/>
                <a:gd name="connsiteY4" fmla="*/ 0 h 657968"/>
                <a:gd name="connsiteX5" fmla="*/ 0 w 12201363"/>
                <a:gd name="connsiteY5" fmla="*/ 0 h 657968"/>
                <a:gd name="connsiteX0" fmla="*/ 0 w 12201363"/>
                <a:gd name="connsiteY0" fmla="*/ 0 h 657968"/>
                <a:gd name="connsiteX1" fmla="*/ 825747 w 12201363"/>
                <a:gd name="connsiteY1" fmla="*/ 462895 h 657968"/>
                <a:gd name="connsiteX2" fmla="*/ 1788173 w 12201363"/>
                <a:gd name="connsiteY2" fmla="*/ 634566 h 657968"/>
                <a:gd name="connsiteX3" fmla="*/ 12201363 w 12201363"/>
                <a:gd name="connsiteY3" fmla="*/ 641228 h 657968"/>
                <a:gd name="connsiteX4" fmla="*/ 12198186 w 12201363"/>
                <a:gd name="connsiteY4" fmla="*/ 0 h 657968"/>
                <a:gd name="connsiteX5" fmla="*/ 0 w 12201363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48804"/>
                <a:gd name="connsiteX1" fmla="*/ 825747 w 12201408"/>
                <a:gd name="connsiteY1" fmla="*/ 462895 h 648804"/>
                <a:gd name="connsiteX2" fmla="*/ 1788173 w 12201408"/>
                <a:gd name="connsiteY2" fmla="*/ 634566 h 648804"/>
                <a:gd name="connsiteX3" fmla="*/ 12201363 w 12201408"/>
                <a:gd name="connsiteY3" fmla="*/ 641228 h 648804"/>
                <a:gd name="connsiteX4" fmla="*/ 12198186 w 12201408"/>
                <a:gd name="connsiteY4" fmla="*/ 0 h 648804"/>
                <a:gd name="connsiteX5" fmla="*/ 0 w 12201408"/>
                <a:gd name="connsiteY5" fmla="*/ 0 h 648804"/>
                <a:gd name="connsiteX0" fmla="*/ 0 w 12201408"/>
                <a:gd name="connsiteY0" fmla="*/ 0 h 648804"/>
                <a:gd name="connsiteX1" fmla="*/ 825747 w 12201408"/>
                <a:gd name="connsiteY1" fmla="*/ 462895 h 648804"/>
                <a:gd name="connsiteX2" fmla="*/ 1788173 w 12201408"/>
                <a:gd name="connsiteY2" fmla="*/ 634566 h 648804"/>
                <a:gd name="connsiteX3" fmla="*/ 12201363 w 12201408"/>
                <a:gd name="connsiteY3" fmla="*/ 641228 h 648804"/>
                <a:gd name="connsiteX4" fmla="*/ 12198186 w 12201408"/>
                <a:gd name="connsiteY4" fmla="*/ 0 h 648804"/>
                <a:gd name="connsiteX5" fmla="*/ 0 w 12201408"/>
                <a:gd name="connsiteY5" fmla="*/ 0 h 648804"/>
                <a:gd name="connsiteX0" fmla="*/ 0 w 12201408"/>
                <a:gd name="connsiteY0" fmla="*/ 0 h 641228"/>
                <a:gd name="connsiteX1" fmla="*/ 825747 w 12201408"/>
                <a:gd name="connsiteY1" fmla="*/ 462895 h 641228"/>
                <a:gd name="connsiteX2" fmla="*/ 1788173 w 12201408"/>
                <a:gd name="connsiteY2" fmla="*/ 634566 h 641228"/>
                <a:gd name="connsiteX3" fmla="*/ 12201363 w 12201408"/>
                <a:gd name="connsiteY3" fmla="*/ 641228 h 641228"/>
                <a:gd name="connsiteX4" fmla="*/ 12198186 w 12201408"/>
                <a:gd name="connsiteY4" fmla="*/ 0 h 641228"/>
                <a:gd name="connsiteX5" fmla="*/ 0 w 12201408"/>
                <a:gd name="connsiteY5" fmla="*/ 0 h 641228"/>
                <a:gd name="connsiteX0" fmla="*/ 0 w 12201408"/>
                <a:gd name="connsiteY0" fmla="*/ 0 h 641228"/>
                <a:gd name="connsiteX1" fmla="*/ 825747 w 12201408"/>
                <a:gd name="connsiteY1" fmla="*/ 462895 h 641228"/>
                <a:gd name="connsiteX2" fmla="*/ 1788173 w 12201408"/>
                <a:gd name="connsiteY2" fmla="*/ 634566 h 641228"/>
                <a:gd name="connsiteX3" fmla="*/ 12201363 w 12201408"/>
                <a:gd name="connsiteY3" fmla="*/ 641228 h 641228"/>
                <a:gd name="connsiteX4" fmla="*/ 12198186 w 12201408"/>
                <a:gd name="connsiteY4" fmla="*/ 0 h 641228"/>
                <a:gd name="connsiteX5" fmla="*/ 0 w 12201408"/>
                <a:gd name="connsiteY5" fmla="*/ 0 h 641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01408" h="641228">
                  <a:moveTo>
                    <a:pt x="0" y="0"/>
                  </a:moveTo>
                  <a:cubicBezTo>
                    <a:pt x="152154" y="169380"/>
                    <a:pt x="509147" y="360940"/>
                    <a:pt x="825747" y="462895"/>
                  </a:cubicBezTo>
                  <a:cubicBezTo>
                    <a:pt x="1386219" y="643384"/>
                    <a:pt x="1734766" y="625912"/>
                    <a:pt x="1788173" y="634566"/>
                  </a:cubicBezTo>
                  <a:lnTo>
                    <a:pt x="12201363" y="641228"/>
                  </a:lnTo>
                  <a:cubicBezTo>
                    <a:pt x="12201893" y="191741"/>
                    <a:pt x="12197656" y="411387"/>
                    <a:pt x="121981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9DC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7" name="Grafik 16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200455" y="-1188"/>
              <a:ext cx="1992383" cy="64736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x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61" y="1772816"/>
            <a:ext cx="5568619" cy="38492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DE" sz="1800" kern="1200" dirty="0">
                <a:solidFill>
                  <a:schemeClr val="tx1"/>
                </a:solidFill>
                <a:latin typeface="Jura" panose="00000500000000000000" pitchFamily="2" charset="0"/>
                <a:ea typeface="+mn-ea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3"/>
          </p:nvPr>
        </p:nvSpPr>
        <p:spPr>
          <a:xfrm>
            <a:off x="6288021" y="1772816"/>
            <a:ext cx="5568619" cy="38492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de-DE" sz="1800" kern="1200" dirty="0">
                <a:solidFill>
                  <a:schemeClr val="tx1"/>
                </a:solidFill>
                <a:latin typeface="Jura" panose="00000500000000000000" pitchFamily="2" charset="0"/>
                <a:ea typeface="+mn-ea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14" name="Titel 8"/>
          <p:cNvSpPr>
            <a:spLocks noGrp="1"/>
          </p:cNvSpPr>
          <p:nvPr>
            <p:ph type="title"/>
          </p:nvPr>
        </p:nvSpPr>
        <p:spPr>
          <a:xfrm>
            <a:off x="335360" y="845840"/>
            <a:ext cx="11713301" cy="56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2400" dirty="0"/>
            </a:lvl1pPr>
          </a:lstStyle>
          <a:p>
            <a:pPr lvl="0" algn="l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rgbClr val="006680"/>
                </a:solidFill>
              </a:defRPr>
            </a:lvl1pPr>
          </a:lstStyle>
          <a:p>
            <a:r>
              <a:rPr lang="de-DE"/>
              <a:t>30.01.2020</a:t>
            </a:r>
            <a:endParaRPr lang="de-DE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006680"/>
                </a:solidFill>
              </a:defRPr>
            </a:lvl1pPr>
          </a:lstStyle>
          <a:p>
            <a:r>
              <a:rPr lang="de-DE"/>
              <a:t>vipo - Symposium 2020</a:t>
            </a:r>
            <a:endParaRPr lang="de-DE" dirty="0"/>
          </a:p>
        </p:txBody>
      </p:sp>
      <p:sp>
        <p:nvSpPr>
          <p:cNvPr id="19" name="Foliennummernplatzhalt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rgbClr val="006680"/>
                </a:solidFill>
              </a:defRPr>
            </a:lvl1pPr>
          </a:lstStyle>
          <a:p>
            <a:fld id="{1EF18457-3D9F-4B85-9AC8-6F929B88A618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9" name="Gruppieren 8"/>
          <p:cNvGrpSpPr/>
          <p:nvPr userDrawn="1"/>
        </p:nvGrpSpPr>
        <p:grpSpPr>
          <a:xfrm>
            <a:off x="0" y="-1188"/>
            <a:ext cx="12192839" cy="647367"/>
            <a:chOff x="0" y="-1188"/>
            <a:chExt cx="12192839" cy="647367"/>
          </a:xfrm>
        </p:grpSpPr>
        <p:sp>
          <p:nvSpPr>
            <p:cNvPr id="10" name="Freihandform 9"/>
            <p:cNvSpPr/>
            <p:nvPr userDrawn="1"/>
          </p:nvSpPr>
          <p:spPr>
            <a:xfrm>
              <a:off x="0" y="-1188"/>
              <a:ext cx="12192839" cy="641228"/>
            </a:xfrm>
            <a:custGeom>
              <a:avLst/>
              <a:gdLst>
                <a:gd name="connsiteX0" fmla="*/ 0 w 12207712"/>
                <a:gd name="connsiteY0" fmla="*/ 0 h 641023"/>
                <a:gd name="connsiteX1" fmla="*/ 226243 w 12207712"/>
                <a:gd name="connsiteY1" fmla="*/ 197963 h 641023"/>
                <a:gd name="connsiteX2" fmla="*/ 527901 w 12207712"/>
                <a:gd name="connsiteY2" fmla="*/ 367646 h 641023"/>
                <a:gd name="connsiteX3" fmla="*/ 904973 w 12207712"/>
                <a:gd name="connsiteY3" fmla="*/ 499621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226243 w 12207712"/>
                <a:gd name="connsiteY1" fmla="*/ 197963 h 641023"/>
                <a:gd name="connsiteX2" fmla="*/ 527901 w 12207712"/>
                <a:gd name="connsiteY2" fmla="*/ 367646 h 641023"/>
                <a:gd name="connsiteX3" fmla="*/ 904973 w 12207712"/>
                <a:gd name="connsiteY3" fmla="*/ 499621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27901 w 12207712"/>
                <a:gd name="connsiteY2" fmla="*/ 367646 h 641023"/>
                <a:gd name="connsiteX3" fmla="*/ 904973 w 12207712"/>
                <a:gd name="connsiteY3" fmla="*/ 499621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27901 w 12207712"/>
                <a:gd name="connsiteY2" fmla="*/ 367646 h 641023"/>
                <a:gd name="connsiteX3" fmla="*/ 1133573 w 12207712"/>
                <a:gd name="connsiteY3" fmla="*/ 563915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27901 w 12207712"/>
                <a:gd name="connsiteY2" fmla="*/ 367646 h 641023"/>
                <a:gd name="connsiteX3" fmla="*/ 1197204 w 12207712"/>
                <a:gd name="connsiteY3" fmla="*/ 575035 h 641023"/>
                <a:gd name="connsiteX4" fmla="*/ 1536569 w 12207712"/>
                <a:gd name="connsiteY4" fmla="*/ 612743 h 641023"/>
                <a:gd name="connsiteX5" fmla="*/ 1960775 w 12207712"/>
                <a:gd name="connsiteY5" fmla="*/ 641023 h 641023"/>
                <a:gd name="connsiteX6" fmla="*/ 12207712 w 12207712"/>
                <a:gd name="connsiteY6" fmla="*/ 641023 h 641023"/>
                <a:gd name="connsiteX7" fmla="*/ 12207712 w 12207712"/>
                <a:gd name="connsiteY7" fmla="*/ 0 h 641023"/>
                <a:gd name="connsiteX8" fmla="*/ 0 w 12207712"/>
                <a:gd name="connsiteY8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39807 w 12207712"/>
                <a:gd name="connsiteY2" fmla="*/ 374790 h 641023"/>
                <a:gd name="connsiteX3" fmla="*/ 1197204 w 12207712"/>
                <a:gd name="connsiteY3" fmla="*/ 575035 h 641023"/>
                <a:gd name="connsiteX4" fmla="*/ 1536569 w 12207712"/>
                <a:gd name="connsiteY4" fmla="*/ 612743 h 641023"/>
                <a:gd name="connsiteX5" fmla="*/ 1960775 w 12207712"/>
                <a:gd name="connsiteY5" fmla="*/ 641023 h 641023"/>
                <a:gd name="connsiteX6" fmla="*/ 12207712 w 12207712"/>
                <a:gd name="connsiteY6" fmla="*/ 641023 h 641023"/>
                <a:gd name="connsiteX7" fmla="*/ 12207712 w 12207712"/>
                <a:gd name="connsiteY7" fmla="*/ 0 h 641023"/>
                <a:gd name="connsiteX8" fmla="*/ 0 w 12207712"/>
                <a:gd name="connsiteY8" fmla="*/ 0 h 641023"/>
                <a:gd name="connsiteX0" fmla="*/ 0 w 12207712"/>
                <a:gd name="connsiteY0" fmla="*/ 0 h 641023"/>
                <a:gd name="connsiteX1" fmla="*/ 539807 w 12207712"/>
                <a:gd name="connsiteY1" fmla="*/ 374790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596957 w 12207712"/>
                <a:gd name="connsiteY1" fmla="*/ 296209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0568"/>
                <a:gd name="connsiteY0" fmla="*/ 14288 h 641023"/>
                <a:gd name="connsiteX1" fmla="*/ 399313 w 12200568"/>
                <a:gd name="connsiteY1" fmla="*/ 300971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399313 w 12200568"/>
                <a:gd name="connsiteY1" fmla="*/ 300971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399313 w 12200568"/>
                <a:gd name="connsiteY1" fmla="*/ 300971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26194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534191 w 12200568"/>
                <a:gd name="connsiteY3" fmla="*/ 634174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953631 w 12200568"/>
                <a:gd name="connsiteY3" fmla="*/ 641023 h 641023"/>
                <a:gd name="connsiteX4" fmla="*/ 12200568 w 12200568"/>
                <a:gd name="connsiteY4" fmla="*/ 641023 h 641023"/>
                <a:gd name="connsiteX5" fmla="*/ 12200568 w 12200568"/>
                <a:gd name="connsiteY5" fmla="*/ 0 h 641023"/>
                <a:gd name="connsiteX6" fmla="*/ 0 w 12200568"/>
                <a:gd name="connsiteY6" fmla="*/ 26194 h 641023"/>
                <a:gd name="connsiteX0" fmla="*/ 0 w 12200568"/>
                <a:gd name="connsiteY0" fmla="*/ 26194 h 660760"/>
                <a:gd name="connsiteX1" fmla="*/ 556475 w 12200568"/>
                <a:gd name="connsiteY1" fmla="*/ 379552 h 660760"/>
                <a:gd name="connsiteX2" fmla="*/ 1788173 w 12200568"/>
                <a:gd name="connsiteY2" fmla="*/ 660760 h 660760"/>
                <a:gd name="connsiteX3" fmla="*/ 1953631 w 12200568"/>
                <a:gd name="connsiteY3" fmla="*/ 641023 h 660760"/>
                <a:gd name="connsiteX4" fmla="*/ 12200568 w 12200568"/>
                <a:gd name="connsiteY4" fmla="*/ 641023 h 660760"/>
                <a:gd name="connsiteX5" fmla="*/ 12200568 w 12200568"/>
                <a:gd name="connsiteY5" fmla="*/ 0 h 660760"/>
                <a:gd name="connsiteX6" fmla="*/ 0 w 12200568"/>
                <a:gd name="connsiteY6" fmla="*/ 26194 h 660760"/>
                <a:gd name="connsiteX0" fmla="*/ 0 w 12200568"/>
                <a:gd name="connsiteY0" fmla="*/ 26194 h 708965"/>
                <a:gd name="connsiteX1" fmla="*/ 556475 w 12200568"/>
                <a:gd name="connsiteY1" fmla="*/ 379552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627964 w 12200568"/>
                <a:gd name="connsiteY1" fmla="*/ 42003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627964 w 12200568"/>
                <a:gd name="connsiteY1" fmla="*/ 42003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627964 w 12200568"/>
                <a:gd name="connsiteY1" fmla="*/ 42003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46687"/>
                <a:gd name="connsiteX1" fmla="*/ 825747 w 12200568"/>
                <a:gd name="connsiteY1" fmla="*/ 489089 h 746687"/>
                <a:gd name="connsiteX2" fmla="*/ 1788173 w 12200568"/>
                <a:gd name="connsiteY2" fmla="*/ 660760 h 746687"/>
                <a:gd name="connsiteX3" fmla="*/ 12200568 w 12200568"/>
                <a:gd name="connsiteY3" fmla="*/ 697584 h 746687"/>
                <a:gd name="connsiteX4" fmla="*/ 12200568 w 12200568"/>
                <a:gd name="connsiteY4" fmla="*/ 0 h 746687"/>
                <a:gd name="connsiteX5" fmla="*/ 0 w 12200568"/>
                <a:gd name="connsiteY5" fmla="*/ 26194 h 746687"/>
                <a:gd name="connsiteX0" fmla="*/ 0 w 12200568"/>
                <a:gd name="connsiteY0" fmla="*/ 26194 h 697584"/>
                <a:gd name="connsiteX1" fmla="*/ 825747 w 12200568"/>
                <a:gd name="connsiteY1" fmla="*/ 489089 h 697584"/>
                <a:gd name="connsiteX2" fmla="*/ 1788173 w 12200568"/>
                <a:gd name="connsiteY2" fmla="*/ 660760 h 697584"/>
                <a:gd name="connsiteX3" fmla="*/ 12200568 w 12200568"/>
                <a:gd name="connsiteY3" fmla="*/ 697584 h 697584"/>
                <a:gd name="connsiteX4" fmla="*/ 12200568 w 12200568"/>
                <a:gd name="connsiteY4" fmla="*/ 0 h 697584"/>
                <a:gd name="connsiteX5" fmla="*/ 0 w 12200568"/>
                <a:gd name="connsiteY5" fmla="*/ 26194 h 697584"/>
                <a:gd name="connsiteX0" fmla="*/ 0 w 12200568"/>
                <a:gd name="connsiteY0" fmla="*/ 26194 h 677576"/>
                <a:gd name="connsiteX1" fmla="*/ 825747 w 12200568"/>
                <a:gd name="connsiteY1" fmla="*/ 489089 h 677576"/>
                <a:gd name="connsiteX2" fmla="*/ 1788173 w 12200568"/>
                <a:gd name="connsiteY2" fmla="*/ 660760 h 677576"/>
                <a:gd name="connsiteX3" fmla="*/ 12194214 w 12200568"/>
                <a:gd name="connsiteY3" fmla="*/ 653134 h 677576"/>
                <a:gd name="connsiteX4" fmla="*/ 12200568 w 12200568"/>
                <a:gd name="connsiteY4" fmla="*/ 0 h 677576"/>
                <a:gd name="connsiteX5" fmla="*/ 0 w 12200568"/>
                <a:gd name="connsiteY5" fmla="*/ 26194 h 677576"/>
                <a:gd name="connsiteX0" fmla="*/ 0 w 12201363"/>
                <a:gd name="connsiteY0" fmla="*/ 26194 h 680973"/>
                <a:gd name="connsiteX1" fmla="*/ 825747 w 12201363"/>
                <a:gd name="connsiteY1" fmla="*/ 489089 h 680973"/>
                <a:gd name="connsiteX2" fmla="*/ 1788173 w 12201363"/>
                <a:gd name="connsiteY2" fmla="*/ 660760 h 680973"/>
                <a:gd name="connsiteX3" fmla="*/ 12201363 w 12201363"/>
                <a:gd name="connsiteY3" fmla="*/ 667422 h 680973"/>
                <a:gd name="connsiteX4" fmla="*/ 12200568 w 12201363"/>
                <a:gd name="connsiteY4" fmla="*/ 0 h 680973"/>
                <a:gd name="connsiteX5" fmla="*/ 0 w 12201363"/>
                <a:gd name="connsiteY5" fmla="*/ 26194 h 680973"/>
                <a:gd name="connsiteX0" fmla="*/ 0 w 12201363"/>
                <a:gd name="connsiteY0" fmla="*/ 26194 h 684162"/>
                <a:gd name="connsiteX1" fmla="*/ 825747 w 12201363"/>
                <a:gd name="connsiteY1" fmla="*/ 489089 h 684162"/>
                <a:gd name="connsiteX2" fmla="*/ 1788173 w 12201363"/>
                <a:gd name="connsiteY2" fmla="*/ 660760 h 684162"/>
                <a:gd name="connsiteX3" fmla="*/ 12201363 w 12201363"/>
                <a:gd name="connsiteY3" fmla="*/ 667422 h 684162"/>
                <a:gd name="connsiteX4" fmla="*/ 12200568 w 12201363"/>
                <a:gd name="connsiteY4" fmla="*/ 0 h 684162"/>
                <a:gd name="connsiteX5" fmla="*/ 0 w 12201363"/>
                <a:gd name="connsiteY5" fmla="*/ 26194 h 684162"/>
                <a:gd name="connsiteX0" fmla="*/ 0 w 12201363"/>
                <a:gd name="connsiteY0" fmla="*/ 0 h 657968"/>
                <a:gd name="connsiteX1" fmla="*/ 825747 w 12201363"/>
                <a:gd name="connsiteY1" fmla="*/ 462895 h 657968"/>
                <a:gd name="connsiteX2" fmla="*/ 1788173 w 12201363"/>
                <a:gd name="connsiteY2" fmla="*/ 634566 h 657968"/>
                <a:gd name="connsiteX3" fmla="*/ 12201363 w 12201363"/>
                <a:gd name="connsiteY3" fmla="*/ 641228 h 657968"/>
                <a:gd name="connsiteX4" fmla="*/ 12195803 w 12201363"/>
                <a:gd name="connsiteY4" fmla="*/ 0 h 657968"/>
                <a:gd name="connsiteX5" fmla="*/ 0 w 12201363"/>
                <a:gd name="connsiteY5" fmla="*/ 0 h 657968"/>
                <a:gd name="connsiteX0" fmla="*/ 0 w 12201363"/>
                <a:gd name="connsiteY0" fmla="*/ 0 h 657968"/>
                <a:gd name="connsiteX1" fmla="*/ 825747 w 12201363"/>
                <a:gd name="connsiteY1" fmla="*/ 462895 h 657968"/>
                <a:gd name="connsiteX2" fmla="*/ 1788173 w 12201363"/>
                <a:gd name="connsiteY2" fmla="*/ 634566 h 657968"/>
                <a:gd name="connsiteX3" fmla="*/ 12201363 w 12201363"/>
                <a:gd name="connsiteY3" fmla="*/ 641228 h 657968"/>
                <a:gd name="connsiteX4" fmla="*/ 12198186 w 12201363"/>
                <a:gd name="connsiteY4" fmla="*/ 0 h 657968"/>
                <a:gd name="connsiteX5" fmla="*/ 0 w 12201363"/>
                <a:gd name="connsiteY5" fmla="*/ 0 h 657968"/>
                <a:gd name="connsiteX0" fmla="*/ 0 w 12201363"/>
                <a:gd name="connsiteY0" fmla="*/ 0 h 657968"/>
                <a:gd name="connsiteX1" fmla="*/ 825747 w 12201363"/>
                <a:gd name="connsiteY1" fmla="*/ 462895 h 657968"/>
                <a:gd name="connsiteX2" fmla="*/ 1788173 w 12201363"/>
                <a:gd name="connsiteY2" fmla="*/ 634566 h 657968"/>
                <a:gd name="connsiteX3" fmla="*/ 12201363 w 12201363"/>
                <a:gd name="connsiteY3" fmla="*/ 641228 h 657968"/>
                <a:gd name="connsiteX4" fmla="*/ 12198186 w 12201363"/>
                <a:gd name="connsiteY4" fmla="*/ 0 h 657968"/>
                <a:gd name="connsiteX5" fmla="*/ 0 w 12201363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48804"/>
                <a:gd name="connsiteX1" fmla="*/ 825747 w 12201408"/>
                <a:gd name="connsiteY1" fmla="*/ 462895 h 648804"/>
                <a:gd name="connsiteX2" fmla="*/ 1788173 w 12201408"/>
                <a:gd name="connsiteY2" fmla="*/ 634566 h 648804"/>
                <a:gd name="connsiteX3" fmla="*/ 12201363 w 12201408"/>
                <a:gd name="connsiteY3" fmla="*/ 641228 h 648804"/>
                <a:gd name="connsiteX4" fmla="*/ 12198186 w 12201408"/>
                <a:gd name="connsiteY4" fmla="*/ 0 h 648804"/>
                <a:gd name="connsiteX5" fmla="*/ 0 w 12201408"/>
                <a:gd name="connsiteY5" fmla="*/ 0 h 648804"/>
                <a:gd name="connsiteX0" fmla="*/ 0 w 12201408"/>
                <a:gd name="connsiteY0" fmla="*/ 0 h 648804"/>
                <a:gd name="connsiteX1" fmla="*/ 825747 w 12201408"/>
                <a:gd name="connsiteY1" fmla="*/ 462895 h 648804"/>
                <a:gd name="connsiteX2" fmla="*/ 1788173 w 12201408"/>
                <a:gd name="connsiteY2" fmla="*/ 634566 h 648804"/>
                <a:gd name="connsiteX3" fmla="*/ 12201363 w 12201408"/>
                <a:gd name="connsiteY3" fmla="*/ 641228 h 648804"/>
                <a:gd name="connsiteX4" fmla="*/ 12198186 w 12201408"/>
                <a:gd name="connsiteY4" fmla="*/ 0 h 648804"/>
                <a:gd name="connsiteX5" fmla="*/ 0 w 12201408"/>
                <a:gd name="connsiteY5" fmla="*/ 0 h 648804"/>
                <a:gd name="connsiteX0" fmla="*/ 0 w 12201408"/>
                <a:gd name="connsiteY0" fmla="*/ 0 h 641228"/>
                <a:gd name="connsiteX1" fmla="*/ 825747 w 12201408"/>
                <a:gd name="connsiteY1" fmla="*/ 462895 h 641228"/>
                <a:gd name="connsiteX2" fmla="*/ 1788173 w 12201408"/>
                <a:gd name="connsiteY2" fmla="*/ 634566 h 641228"/>
                <a:gd name="connsiteX3" fmla="*/ 12201363 w 12201408"/>
                <a:gd name="connsiteY3" fmla="*/ 641228 h 641228"/>
                <a:gd name="connsiteX4" fmla="*/ 12198186 w 12201408"/>
                <a:gd name="connsiteY4" fmla="*/ 0 h 641228"/>
                <a:gd name="connsiteX5" fmla="*/ 0 w 12201408"/>
                <a:gd name="connsiteY5" fmla="*/ 0 h 641228"/>
                <a:gd name="connsiteX0" fmla="*/ 0 w 12201408"/>
                <a:gd name="connsiteY0" fmla="*/ 0 h 641228"/>
                <a:gd name="connsiteX1" fmla="*/ 825747 w 12201408"/>
                <a:gd name="connsiteY1" fmla="*/ 462895 h 641228"/>
                <a:gd name="connsiteX2" fmla="*/ 1788173 w 12201408"/>
                <a:gd name="connsiteY2" fmla="*/ 634566 h 641228"/>
                <a:gd name="connsiteX3" fmla="*/ 12201363 w 12201408"/>
                <a:gd name="connsiteY3" fmla="*/ 641228 h 641228"/>
                <a:gd name="connsiteX4" fmla="*/ 12198186 w 12201408"/>
                <a:gd name="connsiteY4" fmla="*/ 0 h 641228"/>
                <a:gd name="connsiteX5" fmla="*/ 0 w 12201408"/>
                <a:gd name="connsiteY5" fmla="*/ 0 h 641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01408" h="641228">
                  <a:moveTo>
                    <a:pt x="0" y="0"/>
                  </a:moveTo>
                  <a:cubicBezTo>
                    <a:pt x="152154" y="169380"/>
                    <a:pt x="509147" y="360940"/>
                    <a:pt x="825747" y="462895"/>
                  </a:cubicBezTo>
                  <a:cubicBezTo>
                    <a:pt x="1386219" y="643384"/>
                    <a:pt x="1734766" y="625912"/>
                    <a:pt x="1788173" y="634566"/>
                  </a:cubicBezTo>
                  <a:lnTo>
                    <a:pt x="12201363" y="641228"/>
                  </a:lnTo>
                  <a:cubicBezTo>
                    <a:pt x="12201893" y="191741"/>
                    <a:pt x="12197656" y="411387"/>
                    <a:pt x="121981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9DC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1" name="Grafik 10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200455" y="-1188"/>
              <a:ext cx="1992383" cy="64736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6680"/>
                </a:solidFill>
              </a:defRPr>
            </a:lvl1pPr>
          </a:lstStyle>
          <a:p>
            <a:r>
              <a:rPr lang="de-DE"/>
              <a:t>30.01.2020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6680"/>
                </a:solidFill>
              </a:defRPr>
            </a:lvl1pPr>
          </a:lstStyle>
          <a:p>
            <a:r>
              <a:rPr lang="de-DE"/>
              <a:t>vipo - Symposium 2020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680"/>
                </a:solidFill>
              </a:defRPr>
            </a:lvl1pPr>
          </a:lstStyle>
          <a:p>
            <a:fld id="{1EF18457-3D9F-4B85-9AC8-6F929B88A61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Diagrammplatzhalter 8"/>
          <p:cNvSpPr>
            <a:spLocks noGrp="1"/>
          </p:cNvSpPr>
          <p:nvPr>
            <p:ph type="chart" sz="quarter" idx="13"/>
          </p:nvPr>
        </p:nvSpPr>
        <p:spPr>
          <a:xfrm>
            <a:off x="335360" y="1772816"/>
            <a:ext cx="11521280" cy="4105275"/>
          </a:xfrm>
          <a:prstGeom prst="rect">
            <a:avLst/>
          </a:prstGeom>
        </p:spPr>
        <p:txBody>
          <a:bodyPr/>
          <a:lstStyle>
            <a:lvl1pPr marL="0" indent="0">
              <a:defRPr lang="de-DE" sz="1800" kern="1200" dirty="0">
                <a:solidFill>
                  <a:schemeClr val="tx1"/>
                </a:solidFill>
                <a:latin typeface="Jura" panose="00000500000000000000" pitchFamily="2" charset="0"/>
                <a:ea typeface="+mn-ea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DE"/>
              <a:t>Diagramm durch Klicken auf Symbol hinzufügen</a:t>
            </a:r>
            <a:endParaRPr lang="de-DE" dirty="0"/>
          </a:p>
        </p:txBody>
      </p:sp>
      <p:sp>
        <p:nvSpPr>
          <p:cNvPr id="13" name="Titel 8"/>
          <p:cNvSpPr>
            <a:spLocks noGrp="1"/>
          </p:cNvSpPr>
          <p:nvPr>
            <p:ph type="title"/>
          </p:nvPr>
        </p:nvSpPr>
        <p:spPr>
          <a:xfrm>
            <a:off x="335360" y="845840"/>
            <a:ext cx="11713301" cy="56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2400" dirty="0"/>
            </a:lvl1pPr>
          </a:lstStyle>
          <a:p>
            <a:pPr lvl="0" algn="l"/>
            <a:r>
              <a:rPr lang="de-DE"/>
              <a:t>Mastertitelformat bearbeiten</a:t>
            </a:r>
            <a:endParaRPr lang="de-DE" dirty="0"/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0" y="-1188"/>
            <a:ext cx="12192839" cy="647367"/>
            <a:chOff x="0" y="-1188"/>
            <a:chExt cx="12192839" cy="647367"/>
          </a:xfrm>
        </p:grpSpPr>
        <p:sp>
          <p:nvSpPr>
            <p:cNvPr id="11" name="Freihandform 10"/>
            <p:cNvSpPr/>
            <p:nvPr userDrawn="1"/>
          </p:nvSpPr>
          <p:spPr>
            <a:xfrm>
              <a:off x="0" y="-1188"/>
              <a:ext cx="12192839" cy="641228"/>
            </a:xfrm>
            <a:custGeom>
              <a:avLst/>
              <a:gdLst>
                <a:gd name="connsiteX0" fmla="*/ 0 w 12207712"/>
                <a:gd name="connsiteY0" fmla="*/ 0 h 641023"/>
                <a:gd name="connsiteX1" fmla="*/ 226243 w 12207712"/>
                <a:gd name="connsiteY1" fmla="*/ 197963 h 641023"/>
                <a:gd name="connsiteX2" fmla="*/ 527901 w 12207712"/>
                <a:gd name="connsiteY2" fmla="*/ 367646 h 641023"/>
                <a:gd name="connsiteX3" fmla="*/ 904973 w 12207712"/>
                <a:gd name="connsiteY3" fmla="*/ 499621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226243 w 12207712"/>
                <a:gd name="connsiteY1" fmla="*/ 197963 h 641023"/>
                <a:gd name="connsiteX2" fmla="*/ 527901 w 12207712"/>
                <a:gd name="connsiteY2" fmla="*/ 367646 h 641023"/>
                <a:gd name="connsiteX3" fmla="*/ 904973 w 12207712"/>
                <a:gd name="connsiteY3" fmla="*/ 499621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27901 w 12207712"/>
                <a:gd name="connsiteY2" fmla="*/ 367646 h 641023"/>
                <a:gd name="connsiteX3" fmla="*/ 904973 w 12207712"/>
                <a:gd name="connsiteY3" fmla="*/ 499621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27901 w 12207712"/>
                <a:gd name="connsiteY2" fmla="*/ 367646 h 641023"/>
                <a:gd name="connsiteX3" fmla="*/ 1133573 w 12207712"/>
                <a:gd name="connsiteY3" fmla="*/ 563915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27901 w 12207712"/>
                <a:gd name="connsiteY2" fmla="*/ 367646 h 641023"/>
                <a:gd name="connsiteX3" fmla="*/ 1197204 w 12207712"/>
                <a:gd name="connsiteY3" fmla="*/ 575035 h 641023"/>
                <a:gd name="connsiteX4" fmla="*/ 1536569 w 12207712"/>
                <a:gd name="connsiteY4" fmla="*/ 612743 h 641023"/>
                <a:gd name="connsiteX5" fmla="*/ 1960775 w 12207712"/>
                <a:gd name="connsiteY5" fmla="*/ 641023 h 641023"/>
                <a:gd name="connsiteX6" fmla="*/ 12207712 w 12207712"/>
                <a:gd name="connsiteY6" fmla="*/ 641023 h 641023"/>
                <a:gd name="connsiteX7" fmla="*/ 12207712 w 12207712"/>
                <a:gd name="connsiteY7" fmla="*/ 0 h 641023"/>
                <a:gd name="connsiteX8" fmla="*/ 0 w 12207712"/>
                <a:gd name="connsiteY8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39807 w 12207712"/>
                <a:gd name="connsiteY2" fmla="*/ 374790 h 641023"/>
                <a:gd name="connsiteX3" fmla="*/ 1197204 w 12207712"/>
                <a:gd name="connsiteY3" fmla="*/ 575035 h 641023"/>
                <a:gd name="connsiteX4" fmla="*/ 1536569 w 12207712"/>
                <a:gd name="connsiteY4" fmla="*/ 612743 h 641023"/>
                <a:gd name="connsiteX5" fmla="*/ 1960775 w 12207712"/>
                <a:gd name="connsiteY5" fmla="*/ 641023 h 641023"/>
                <a:gd name="connsiteX6" fmla="*/ 12207712 w 12207712"/>
                <a:gd name="connsiteY6" fmla="*/ 641023 h 641023"/>
                <a:gd name="connsiteX7" fmla="*/ 12207712 w 12207712"/>
                <a:gd name="connsiteY7" fmla="*/ 0 h 641023"/>
                <a:gd name="connsiteX8" fmla="*/ 0 w 12207712"/>
                <a:gd name="connsiteY8" fmla="*/ 0 h 641023"/>
                <a:gd name="connsiteX0" fmla="*/ 0 w 12207712"/>
                <a:gd name="connsiteY0" fmla="*/ 0 h 641023"/>
                <a:gd name="connsiteX1" fmla="*/ 539807 w 12207712"/>
                <a:gd name="connsiteY1" fmla="*/ 374790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596957 w 12207712"/>
                <a:gd name="connsiteY1" fmla="*/ 296209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0568"/>
                <a:gd name="connsiteY0" fmla="*/ 14288 h 641023"/>
                <a:gd name="connsiteX1" fmla="*/ 399313 w 12200568"/>
                <a:gd name="connsiteY1" fmla="*/ 300971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399313 w 12200568"/>
                <a:gd name="connsiteY1" fmla="*/ 300971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399313 w 12200568"/>
                <a:gd name="connsiteY1" fmla="*/ 300971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26194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534191 w 12200568"/>
                <a:gd name="connsiteY3" fmla="*/ 634174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953631 w 12200568"/>
                <a:gd name="connsiteY3" fmla="*/ 641023 h 641023"/>
                <a:gd name="connsiteX4" fmla="*/ 12200568 w 12200568"/>
                <a:gd name="connsiteY4" fmla="*/ 641023 h 641023"/>
                <a:gd name="connsiteX5" fmla="*/ 12200568 w 12200568"/>
                <a:gd name="connsiteY5" fmla="*/ 0 h 641023"/>
                <a:gd name="connsiteX6" fmla="*/ 0 w 12200568"/>
                <a:gd name="connsiteY6" fmla="*/ 26194 h 641023"/>
                <a:gd name="connsiteX0" fmla="*/ 0 w 12200568"/>
                <a:gd name="connsiteY0" fmla="*/ 26194 h 660760"/>
                <a:gd name="connsiteX1" fmla="*/ 556475 w 12200568"/>
                <a:gd name="connsiteY1" fmla="*/ 379552 h 660760"/>
                <a:gd name="connsiteX2" fmla="*/ 1788173 w 12200568"/>
                <a:gd name="connsiteY2" fmla="*/ 660760 h 660760"/>
                <a:gd name="connsiteX3" fmla="*/ 1953631 w 12200568"/>
                <a:gd name="connsiteY3" fmla="*/ 641023 h 660760"/>
                <a:gd name="connsiteX4" fmla="*/ 12200568 w 12200568"/>
                <a:gd name="connsiteY4" fmla="*/ 641023 h 660760"/>
                <a:gd name="connsiteX5" fmla="*/ 12200568 w 12200568"/>
                <a:gd name="connsiteY5" fmla="*/ 0 h 660760"/>
                <a:gd name="connsiteX6" fmla="*/ 0 w 12200568"/>
                <a:gd name="connsiteY6" fmla="*/ 26194 h 660760"/>
                <a:gd name="connsiteX0" fmla="*/ 0 w 12200568"/>
                <a:gd name="connsiteY0" fmla="*/ 26194 h 708965"/>
                <a:gd name="connsiteX1" fmla="*/ 556475 w 12200568"/>
                <a:gd name="connsiteY1" fmla="*/ 379552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627964 w 12200568"/>
                <a:gd name="connsiteY1" fmla="*/ 42003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627964 w 12200568"/>
                <a:gd name="connsiteY1" fmla="*/ 42003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627964 w 12200568"/>
                <a:gd name="connsiteY1" fmla="*/ 42003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46687"/>
                <a:gd name="connsiteX1" fmla="*/ 825747 w 12200568"/>
                <a:gd name="connsiteY1" fmla="*/ 489089 h 746687"/>
                <a:gd name="connsiteX2" fmla="*/ 1788173 w 12200568"/>
                <a:gd name="connsiteY2" fmla="*/ 660760 h 746687"/>
                <a:gd name="connsiteX3" fmla="*/ 12200568 w 12200568"/>
                <a:gd name="connsiteY3" fmla="*/ 697584 h 746687"/>
                <a:gd name="connsiteX4" fmla="*/ 12200568 w 12200568"/>
                <a:gd name="connsiteY4" fmla="*/ 0 h 746687"/>
                <a:gd name="connsiteX5" fmla="*/ 0 w 12200568"/>
                <a:gd name="connsiteY5" fmla="*/ 26194 h 746687"/>
                <a:gd name="connsiteX0" fmla="*/ 0 w 12200568"/>
                <a:gd name="connsiteY0" fmla="*/ 26194 h 697584"/>
                <a:gd name="connsiteX1" fmla="*/ 825747 w 12200568"/>
                <a:gd name="connsiteY1" fmla="*/ 489089 h 697584"/>
                <a:gd name="connsiteX2" fmla="*/ 1788173 w 12200568"/>
                <a:gd name="connsiteY2" fmla="*/ 660760 h 697584"/>
                <a:gd name="connsiteX3" fmla="*/ 12200568 w 12200568"/>
                <a:gd name="connsiteY3" fmla="*/ 697584 h 697584"/>
                <a:gd name="connsiteX4" fmla="*/ 12200568 w 12200568"/>
                <a:gd name="connsiteY4" fmla="*/ 0 h 697584"/>
                <a:gd name="connsiteX5" fmla="*/ 0 w 12200568"/>
                <a:gd name="connsiteY5" fmla="*/ 26194 h 697584"/>
                <a:gd name="connsiteX0" fmla="*/ 0 w 12200568"/>
                <a:gd name="connsiteY0" fmla="*/ 26194 h 677576"/>
                <a:gd name="connsiteX1" fmla="*/ 825747 w 12200568"/>
                <a:gd name="connsiteY1" fmla="*/ 489089 h 677576"/>
                <a:gd name="connsiteX2" fmla="*/ 1788173 w 12200568"/>
                <a:gd name="connsiteY2" fmla="*/ 660760 h 677576"/>
                <a:gd name="connsiteX3" fmla="*/ 12194214 w 12200568"/>
                <a:gd name="connsiteY3" fmla="*/ 653134 h 677576"/>
                <a:gd name="connsiteX4" fmla="*/ 12200568 w 12200568"/>
                <a:gd name="connsiteY4" fmla="*/ 0 h 677576"/>
                <a:gd name="connsiteX5" fmla="*/ 0 w 12200568"/>
                <a:gd name="connsiteY5" fmla="*/ 26194 h 677576"/>
                <a:gd name="connsiteX0" fmla="*/ 0 w 12201363"/>
                <a:gd name="connsiteY0" fmla="*/ 26194 h 680973"/>
                <a:gd name="connsiteX1" fmla="*/ 825747 w 12201363"/>
                <a:gd name="connsiteY1" fmla="*/ 489089 h 680973"/>
                <a:gd name="connsiteX2" fmla="*/ 1788173 w 12201363"/>
                <a:gd name="connsiteY2" fmla="*/ 660760 h 680973"/>
                <a:gd name="connsiteX3" fmla="*/ 12201363 w 12201363"/>
                <a:gd name="connsiteY3" fmla="*/ 667422 h 680973"/>
                <a:gd name="connsiteX4" fmla="*/ 12200568 w 12201363"/>
                <a:gd name="connsiteY4" fmla="*/ 0 h 680973"/>
                <a:gd name="connsiteX5" fmla="*/ 0 w 12201363"/>
                <a:gd name="connsiteY5" fmla="*/ 26194 h 680973"/>
                <a:gd name="connsiteX0" fmla="*/ 0 w 12201363"/>
                <a:gd name="connsiteY0" fmla="*/ 26194 h 684162"/>
                <a:gd name="connsiteX1" fmla="*/ 825747 w 12201363"/>
                <a:gd name="connsiteY1" fmla="*/ 489089 h 684162"/>
                <a:gd name="connsiteX2" fmla="*/ 1788173 w 12201363"/>
                <a:gd name="connsiteY2" fmla="*/ 660760 h 684162"/>
                <a:gd name="connsiteX3" fmla="*/ 12201363 w 12201363"/>
                <a:gd name="connsiteY3" fmla="*/ 667422 h 684162"/>
                <a:gd name="connsiteX4" fmla="*/ 12200568 w 12201363"/>
                <a:gd name="connsiteY4" fmla="*/ 0 h 684162"/>
                <a:gd name="connsiteX5" fmla="*/ 0 w 12201363"/>
                <a:gd name="connsiteY5" fmla="*/ 26194 h 684162"/>
                <a:gd name="connsiteX0" fmla="*/ 0 w 12201363"/>
                <a:gd name="connsiteY0" fmla="*/ 0 h 657968"/>
                <a:gd name="connsiteX1" fmla="*/ 825747 w 12201363"/>
                <a:gd name="connsiteY1" fmla="*/ 462895 h 657968"/>
                <a:gd name="connsiteX2" fmla="*/ 1788173 w 12201363"/>
                <a:gd name="connsiteY2" fmla="*/ 634566 h 657968"/>
                <a:gd name="connsiteX3" fmla="*/ 12201363 w 12201363"/>
                <a:gd name="connsiteY3" fmla="*/ 641228 h 657968"/>
                <a:gd name="connsiteX4" fmla="*/ 12195803 w 12201363"/>
                <a:gd name="connsiteY4" fmla="*/ 0 h 657968"/>
                <a:gd name="connsiteX5" fmla="*/ 0 w 12201363"/>
                <a:gd name="connsiteY5" fmla="*/ 0 h 657968"/>
                <a:gd name="connsiteX0" fmla="*/ 0 w 12201363"/>
                <a:gd name="connsiteY0" fmla="*/ 0 h 657968"/>
                <a:gd name="connsiteX1" fmla="*/ 825747 w 12201363"/>
                <a:gd name="connsiteY1" fmla="*/ 462895 h 657968"/>
                <a:gd name="connsiteX2" fmla="*/ 1788173 w 12201363"/>
                <a:gd name="connsiteY2" fmla="*/ 634566 h 657968"/>
                <a:gd name="connsiteX3" fmla="*/ 12201363 w 12201363"/>
                <a:gd name="connsiteY3" fmla="*/ 641228 h 657968"/>
                <a:gd name="connsiteX4" fmla="*/ 12198186 w 12201363"/>
                <a:gd name="connsiteY4" fmla="*/ 0 h 657968"/>
                <a:gd name="connsiteX5" fmla="*/ 0 w 12201363"/>
                <a:gd name="connsiteY5" fmla="*/ 0 h 657968"/>
                <a:gd name="connsiteX0" fmla="*/ 0 w 12201363"/>
                <a:gd name="connsiteY0" fmla="*/ 0 h 657968"/>
                <a:gd name="connsiteX1" fmla="*/ 825747 w 12201363"/>
                <a:gd name="connsiteY1" fmla="*/ 462895 h 657968"/>
                <a:gd name="connsiteX2" fmla="*/ 1788173 w 12201363"/>
                <a:gd name="connsiteY2" fmla="*/ 634566 h 657968"/>
                <a:gd name="connsiteX3" fmla="*/ 12201363 w 12201363"/>
                <a:gd name="connsiteY3" fmla="*/ 641228 h 657968"/>
                <a:gd name="connsiteX4" fmla="*/ 12198186 w 12201363"/>
                <a:gd name="connsiteY4" fmla="*/ 0 h 657968"/>
                <a:gd name="connsiteX5" fmla="*/ 0 w 12201363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48804"/>
                <a:gd name="connsiteX1" fmla="*/ 825747 w 12201408"/>
                <a:gd name="connsiteY1" fmla="*/ 462895 h 648804"/>
                <a:gd name="connsiteX2" fmla="*/ 1788173 w 12201408"/>
                <a:gd name="connsiteY2" fmla="*/ 634566 h 648804"/>
                <a:gd name="connsiteX3" fmla="*/ 12201363 w 12201408"/>
                <a:gd name="connsiteY3" fmla="*/ 641228 h 648804"/>
                <a:gd name="connsiteX4" fmla="*/ 12198186 w 12201408"/>
                <a:gd name="connsiteY4" fmla="*/ 0 h 648804"/>
                <a:gd name="connsiteX5" fmla="*/ 0 w 12201408"/>
                <a:gd name="connsiteY5" fmla="*/ 0 h 648804"/>
                <a:gd name="connsiteX0" fmla="*/ 0 w 12201408"/>
                <a:gd name="connsiteY0" fmla="*/ 0 h 648804"/>
                <a:gd name="connsiteX1" fmla="*/ 825747 w 12201408"/>
                <a:gd name="connsiteY1" fmla="*/ 462895 h 648804"/>
                <a:gd name="connsiteX2" fmla="*/ 1788173 w 12201408"/>
                <a:gd name="connsiteY2" fmla="*/ 634566 h 648804"/>
                <a:gd name="connsiteX3" fmla="*/ 12201363 w 12201408"/>
                <a:gd name="connsiteY3" fmla="*/ 641228 h 648804"/>
                <a:gd name="connsiteX4" fmla="*/ 12198186 w 12201408"/>
                <a:gd name="connsiteY4" fmla="*/ 0 h 648804"/>
                <a:gd name="connsiteX5" fmla="*/ 0 w 12201408"/>
                <a:gd name="connsiteY5" fmla="*/ 0 h 648804"/>
                <a:gd name="connsiteX0" fmla="*/ 0 w 12201408"/>
                <a:gd name="connsiteY0" fmla="*/ 0 h 641228"/>
                <a:gd name="connsiteX1" fmla="*/ 825747 w 12201408"/>
                <a:gd name="connsiteY1" fmla="*/ 462895 h 641228"/>
                <a:gd name="connsiteX2" fmla="*/ 1788173 w 12201408"/>
                <a:gd name="connsiteY2" fmla="*/ 634566 h 641228"/>
                <a:gd name="connsiteX3" fmla="*/ 12201363 w 12201408"/>
                <a:gd name="connsiteY3" fmla="*/ 641228 h 641228"/>
                <a:gd name="connsiteX4" fmla="*/ 12198186 w 12201408"/>
                <a:gd name="connsiteY4" fmla="*/ 0 h 641228"/>
                <a:gd name="connsiteX5" fmla="*/ 0 w 12201408"/>
                <a:gd name="connsiteY5" fmla="*/ 0 h 641228"/>
                <a:gd name="connsiteX0" fmla="*/ 0 w 12201408"/>
                <a:gd name="connsiteY0" fmla="*/ 0 h 641228"/>
                <a:gd name="connsiteX1" fmla="*/ 825747 w 12201408"/>
                <a:gd name="connsiteY1" fmla="*/ 462895 h 641228"/>
                <a:gd name="connsiteX2" fmla="*/ 1788173 w 12201408"/>
                <a:gd name="connsiteY2" fmla="*/ 634566 h 641228"/>
                <a:gd name="connsiteX3" fmla="*/ 12201363 w 12201408"/>
                <a:gd name="connsiteY3" fmla="*/ 641228 h 641228"/>
                <a:gd name="connsiteX4" fmla="*/ 12198186 w 12201408"/>
                <a:gd name="connsiteY4" fmla="*/ 0 h 641228"/>
                <a:gd name="connsiteX5" fmla="*/ 0 w 12201408"/>
                <a:gd name="connsiteY5" fmla="*/ 0 h 641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01408" h="641228">
                  <a:moveTo>
                    <a:pt x="0" y="0"/>
                  </a:moveTo>
                  <a:cubicBezTo>
                    <a:pt x="152154" y="169380"/>
                    <a:pt x="509147" y="360940"/>
                    <a:pt x="825747" y="462895"/>
                  </a:cubicBezTo>
                  <a:cubicBezTo>
                    <a:pt x="1386219" y="643384"/>
                    <a:pt x="1734766" y="625912"/>
                    <a:pt x="1788173" y="634566"/>
                  </a:cubicBezTo>
                  <a:lnTo>
                    <a:pt x="12201363" y="641228"/>
                  </a:lnTo>
                  <a:cubicBezTo>
                    <a:pt x="12201893" y="191741"/>
                    <a:pt x="12197656" y="411387"/>
                    <a:pt x="121981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9DC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2" name="Grafik 1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200455" y="-1188"/>
              <a:ext cx="1992383" cy="64736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30.01.2020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vipo - Symposium 2020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18457-3D9F-4B85-9AC8-6F929B88A61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35360" y="845840"/>
            <a:ext cx="11713301" cy="56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2400" dirty="0"/>
            </a:lvl1pPr>
          </a:lstStyle>
          <a:p>
            <a:pPr lvl="0" algn="l"/>
            <a:r>
              <a:rPr lang="de-DE"/>
              <a:t>Mastertitelformat bearbeiten</a:t>
            </a:r>
            <a:endParaRPr lang="de-DE" dirty="0"/>
          </a:p>
        </p:txBody>
      </p:sp>
      <p:grpSp>
        <p:nvGrpSpPr>
          <p:cNvPr id="10" name="Gruppieren 9"/>
          <p:cNvGrpSpPr/>
          <p:nvPr userDrawn="1"/>
        </p:nvGrpSpPr>
        <p:grpSpPr>
          <a:xfrm>
            <a:off x="0" y="-1188"/>
            <a:ext cx="12192839" cy="647367"/>
            <a:chOff x="0" y="-1188"/>
            <a:chExt cx="12192839" cy="647367"/>
          </a:xfrm>
        </p:grpSpPr>
        <p:sp>
          <p:nvSpPr>
            <p:cNvPr id="11" name="Freihandform 10"/>
            <p:cNvSpPr/>
            <p:nvPr userDrawn="1"/>
          </p:nvSpPr>
          <p:spPr>
            <a:xfrm>
              <a:off x="0" y="-1188"/>
              <a:ext cx="12192839" cy="641228"/>
            </a:xfrm>
            <a:custGeom>
              <a:avLst/>
              <a:gdLst>
                <a:gd name="connsiteX0" fmla="*/ 0 w 12207712"/>
                <a:gd name="connsiteY0" fmla="*/ 0 h 641023"/>
                <a:gd name="connsiteX1" fmla="*/ 226243 w 12207712"/>
                <a:gd name="connsiteY1" fmla="*/ 197963 h 641023"/>
                <a:gd name="connsiteX2" fmla="*/ 527901 w 12207712"/>
                <a:gd name="connsiteY2" fmla="*/ 367646 h 641023"/>
                <a:gd name="connsiteX3" fmla="*/ 904973 w 12207712"/>
                <a:gd name="connsiteY3" fmla="*/ 499621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226243 w 12207712"/>
                <a:gd name="connsiteY1" fmla="*/ 197963 h 641023"/>
                <a:gd name="connsiteX2" fmla="*/ 527901 w 12207712"/>
                <a:gd name="connsiteY2" fmla="*/ 367646 h 641023"/>
                <a:gd name="connsiteX3" fmla="*/ 904973 w 12207712"/>
                <a:gd name="connsiteY3" fmla="*/ 499621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27901 w 12207712"/>
                <a:gd name="connsiteY2" fmla="*/ 367646 h 641023"/>
                <a:gd name="connsiteX3" fmla="*/ 904973 w 12207712"/>
                <a:gd name="connsiteY3" fmla="*/ 499621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27901 w 12207712"/>
                <a:gd name="connsiteY2" fmla="*/ 367646 h 641023"/>
                <a:gd name="connsiteX3" fmla="*/ 1133573 w 12207712"/>
                <a:gd name="connsiteY3" fmla="*/ 563915 h 641023"/>
                <a:gd name="connsiteX4" fmla="*/ 1197204 w 12207712"/>
                <a:gd name="connsiteY4" fmla="*/ 575035 h 641023"/>
                <a:gd name="connsiteX5" fmla="*/ 1536569 w 12207712"/>
                <a:gd name="connsiteY5" fmla="*/ 612743 h 641023"/>
                <a:gd name="connsiteX6" fmla="*/ 1960775 w 12207712"/>
                <a:gd name="connsiteY6" fmla="*/ 641023 h 641023"/>
                <a:gd name="connsiteX7" fmla="*/ 12207712 w 12207712"/>
                <a:gd name="connsiteY7" fmla="*/ 641023 h 641023"/>
                <a:gd name="connsiteX8" fmla="*/ 12207712 w 12207712"/>
                <a:gd name="connsiteY8" fmla="*/ 0 h 641023"/>
                <a:gd name="connsiteX9" fmla="*/ 0 w 12207712"/>
                <a:gd name="connsiteY9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27901 w 12207712"/>
                <a:gd name="connsiteY2" fmla="*/ 367646 h 641023"/>
                <a:gd name="connsiteX3" fmla="*/ 1197204 w 12207712"/>
                <a:gd name="connsiteY3" fmla="*/ 575035 h 641023"/>
                <a:gd name="connsiteX4" fmla="*/ 1536569 w 12207712"/>
                <a:gd name="connsiteY4" fmla="*/ 612743 h 641023"/>
                <a:gd name="connsiteX5" fmla="*/ 1960775 w 12207712"/>
                <a:gd name="connsiteY5" fmla="*/ 641023 h 641023"/>
                <a:gd name="connsiteX6" fmla="*/ 12207712 w 12207712"/>
                <a:gd name="connsiteY6" fmla="*/ 641023 h 641023"/>
                <a:gd name="connsiteX7" fmla="*/ 12207712 w 12207712"/>
                <a:gd name="connsiteY7" fmla="*/ 0 h 641023"/>
                <a:gd name="connsiteX8" fmla="*/ 0 w 12207712"/>
                <a:gd name="connsiteY8" fmla="*/ 0 h 641023"/>
                <a:gd name="connsiteX0" fmla="*/ 0 w 12207712"/>
                <a:gd name="connsiteY0" fmla="*/ 0 h 641023"/>
                <a:gd name="connsiteX1" fmla="*/ 11931 w 12207712"/>
                <a:gd name="connsiteY1" fmla="*/ 28894 h 641023"/>
                <a:gd name="connsiteX2" fmla="*/ 539807 w 12207712"/>
                <a:gd name="connsiteY2" fmla="*/ 374790 h 641023"/>
                <a:gd name="connsiteX3" fmla="*/ 1197204 w 12207712"/>
                <a:gd name="connsiteY3" fmla="*/ 575035 h 641023"/>
                <a:gd name="connsiteX4" fmla="*/ 1536569 w 12207712"/>
                <a:gd name="connsiteY4" fmla="*/ 612743 h 641023"/>
                <a:gd name="connsiteX5" fmla="*/ 1960775 w 12207712"/>
                <a:gd name="connsiteY5" fmla="*/ 641023 h 641023"/>
                <a:gd name="connsiteX6" fmla="*/ 12207712 w 12207712"/>
                <a:gd name="connsiteY6" fmla="*/ 641023 h 641023"/>
                <a:gd name="connsiteX7" fmla="*/ 12207712 w 12207712"/>
                <a:gd name="connsiteY7" fmla="*/ 0 h 641023"/>
                <a:gd name="connsiteX8" fmla="*/ 0 w 12207712"/>
                <a:gd name="connsiteY8" fmla="*/ 0 h 641023"/>
                <a:gd name="connsiteX0" fmla="*/ 0 w 12207712"/>
                <a:gd name="connsiteY0" fmla="*/ 0 h 641023"/>
                <a:gd name="connsiteX1" fmla="*/ 539807 w 12207712"/>
                <a:gd name="connsiteY1" fmla="*/ 374790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596957 w 12207712"/>
                <a:gd name="connsiteY1" fmla="*/ 296209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7712"/>
                <a:gd name="connsiteY0" fmla="*/ 0 h 641023"/>
                <a:gd name="connsiteX1" fmla="*/ 406457 w 12207712"/>
                <a:gd name="connsiteY1" fmla="*/ 300971 h 641023"/>
                <a:gd name="connsiteX2" fmla="*/ 1197204 w 12207712"/>
                <a:gd name="connsiteY2" fmla="*/ 575035 h 641023"/>
                <a:gd name="connsiteX3" fmla="*/ 1536569 w 12207712"/>
                <a:gd name="connsiteY3" fmla="*/ 612743 h 641023"/>
                <a:gd name="connsiteX4" fmla="*/ 1960775 w 12207712"/>
                <a:gd name="connsiteY4" fmla="*/ 641023 h 641023"/>
                <a:gd name="connsiteX5" fmla="*/ 12207712 w 12207712"/>
                <a:gd name="connsiteY5" fmla="*/ 641023 h 641023"/>
                <a:gd name="connsiteX6" fmla="*/ 12207712 w 12207712"/>
                <a:gd name="connsiteY6" fmla="*/ 0 h 641023"/>
                <a:gd name="connsiteX7" fmla="*/ 0 w 12207712"/>
                <a:gd name="connsiteY7" fmla="*/ 0 h 641023"/>
                <a:gd name="connsiteX0" fmla="*/ 0 w 12200568"/>
                <a:gd name="connsiteY0" fmla="*/ 14288 h 641023"/>
                <a:gd name="connsiteX1" fmla="*/ 399313 w 12200568"/>
                <a:gd name="connsiteY1" fmla="*/ 300971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399313 w 12200568"/>
                <a:gd name="connsiteY1" fmla="*/ 300971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399313 w 12200568"/>
                <a:gd name="connsiteY1" fmla="*/ 300971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14288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14288 h 641023"/>
                <a:gd name="connsiteX0" fmla="*/ 0 w 12200568"/>
                <a:gd name="connsiteY0" fmla="*/ 26194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8857 w 12200568"/>
                <a:gd name="connsiteY1" fmla="*/ 367646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529425 w 12200568"/>
                <a:gd name="connsiteY3" fmla="*/ 612743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534191 w 12200568"/>
                <a:gd name="connsiteY3" fmla="*/ 634174 h 641023"/>
                <a:gd name="connsiteX4" fmla="*/ 1953631 w 12200568"/>
                <a:gd name="connsiteY4" fmla="*/ 641023 h 641023"/>
                <a:gd name="connsiteX5" fmla="*/ 12200568 w 12200568"/>
                <a:gd name="connsiteY5" fmla="*/ 641023 h 641023"/>
                <a:gd name="connsiteX6" fmla="*/ 12200568 w 12200568"/>
                <a:gd name="connsiteY6" fmla="*/ 0 h 641023"/>
                <a:gd name="connsiteX7" fmla="*/ 0 w 12200568"/>
                <a:gd name="connsiteY7" fmla="*/ 26194 h 641023"/>
                <a:gd name="connsiteX0" fmla="*/ 0 w 12200568"/>
                <a:gd name="connsiteY0" fmla="*/ 26194 h 641023"/>
                <a:gd name="connsiteX1" fmla="*/ 556475 w 12200568"/>
                <a:gd name="connsiteY1" fmla="*/ 379552 h 641023"/>
                <a:gd name="connsiteX2" fmla="*/ 1190060 w 12200568"/>
                <a:gd name="connsiteY2" fmla="*/ 575035 h 641023"/>
                <a:gd name="connsiteX3" fmla="*/ 1953631 w 12200568"/>
                <a:gd name="connsiteY3" fmla="*/ 641023 h 641023"/>
                <a:gd name="connsiteX4" fmla="*/ 12200568 w 12200568"/>
                <a:gd name="connsiteY4" fmla="*/ 641023 h 641023"/>
                <a:gd name="connsiteX5" fmla="*/ 12200568 w 12200568"/>
                <a:gd name="connsiteY5" fmla="*/ 0 h 641023"/>
                <a:gd name="connsiteX6" fmla="*/ 0 w 12200568"/>
                <a:gd name="connsiteY6" fmla="*/ 26194 h 641023"/>
                <a:gd name="connsiteX0" fmla="*/ 0 w 12200568"/>
                <a:gd name="connsiteY0" fmla="*/ 26194 h 660760"/>
                <a:gd name="connsiteX1" fmla="*/ 556475 w 12200568"/>
                <a:gd name="connsiteY1" fmla="*/ 379552 h 660760"/>
                <a:gd name="connsiteX2" fmla="*/ 1788173 w 12200568"/>
                <a:gd name="connsiteY2" fmla="*/ 660760 h 660760"/>
                <a:gd name="connsiteX3" fmla="*/ 1953631 w 12200568"/>
                <a:gd name="connsiteY3" fmla="*/ 641023 h 660760"/>
                <a:gd name="connsiteX4" fmla="*/ 12200568 w 12200568"/>
                <a:gd name="connsiteY4" fmla="*/ 641023 h 660760"/>
                <a:gd name="connsiteX5" fmla="*/ 12200568 w 12200568"/>
                <a:gd name="connsiteY5" fmla="*/ 0 h 660760"/>
                <a:gd name="connsiteX6" fmla="*/ 0 w 12200568"/>
                <a:gd name="connsiteY6" fmla="*/ 26194 h 660760"/>
                <a:gd name="connsiteX0" fmla="*/ 0 w 12200568"/>
                <a:gd name="connsiteY0" fmla="*/ 26194 h 708965"/>
                <a:gd name="connsiteX1" fmla="*/ 556475 w 12200568"/>
                <a:gd name="connsiteY1" fmla="*/ 379552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13831 w 12200568"/>
                <a:gd name="connsiteY1" fmla="*/ 47718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627964 w 12200568"/>
                <a:gd name="connsiteY1" fmla="*/ 42003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627964 w 12200568"/>
                <a:gd name="connsiteY1" fmla="*/ 42003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627964 w 12200568"/>
                <a:gd name="connsiteY1" fmla="*/ 420033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08965"/>
                <a:gd name="connsiteX1" fmla="*/ 825747 w 12200568"/>
                <a:gd name="connsiteY1" fmla="*/ 489089 h 708965"/>
                <a:gd name="connsiteX2" fmla="*/ 1788173 w 12200568"/>
                <a:gd name="connsiteY2" fmla="*/ 660760 h 708965"/>
                <a:gd name="connsiteX3" fmla="*/ 12200568 w 12200568"/>
                <a:gd name="connsiteY3" fmla="*/ 641023 h 708965"/>
                <a:gd name="connsiteX4" fmla="*/ 12200568 w 12200568"/>
                <a:gd name="connsiteY4" fmla="*/ 0 h 708965"/>
                <a:gd name="connsiteX5" fmla="*/ 0 w 12200568"/>
                <a:gd name="connsiteY5" fmla="*/ 26194 h 708965"/>
                <a:gd name="connsiteX0" fmla="*/ 0 w 12200568"/>
                <a:gd name="connsiteY0" fmla="*/ 26194 h 746687"/>
                <a:gd name="connsiteX1" fmla="*/ 825747 w 12200568"/>
                <a:gd name="connsiteY1" fmla="*/ 489089 h 746687"/>
                <a:gd name="connsiteX2" fmla="*/ 1788173 w 12200568"/>
                <a:gd name="connsiteY2" fmla="*/ 660760 h 746687"/>
                <a:gd name="connsiteX3" fmla="*/ 12200568 w 12200568"/>
                <a:gd name="connsiteY3" fmla="*/ 697584 h 746687"/>
                <a:gd name="connsiteX4" fmla="*/ 12200568 w 12200568"/>
                <a:gd name="connsiteY4" fmla="*/ 0 h 746687"/>
                <a:gd name="connsiteX5" fmla="*/ 0 w 12200568"/>
                <a:gd name="connsiteY5" fmla="*/ 26194 h 746687"/>
                <a:gd name="connsiteX0" fmla="*/ 0 w 12200568"/>
                <a:gd name="connsiteY0" fmla="*/ 26194 h 697584"/>
                <a:gd name="connsiteX1" fmla="*/ 825747 w 12200568"/>
                <a:gd name="connsiteY1" fmla="*/ 489089 h 697584"/>
                <a:gd name="connsiteX2" fmla="*/ 1788173 w 12200568"/>
                <a:gd name="connsiteY2" fmla="*/ 660760 h 697584"/>
                <a:gd name="connsiteX3" fmla="*/ 12200568 w 12200568"/>
                <a:gd name="connsiteY3" fmla="*/ 697584 h 697584"/>
                <a:gd name="connsiteX4" fmla="*/ 12200568 w 12200568"/>
                <a:gd name="connsiteY4" fmla="*/ 0 h 697584"/>
                <a:gd name="connsiteX5" fmla="*/ 0 w 12200568"/>
                <a:gd name="connsiteY5" fmla="*/ 26194 h 697584"/>
                <a:gd name="connsiteX0" fmla="*/ 0 w 12200568"/>
                <a:gd name="connsiteY0" fmla="*/ 26194 h 677576"/>
                <a:gd name="connsiteX1" fmla="*/ 825747 w 12200568"/>
                <a:gd name="connsiteY1" fmla="*/ 489089 h 677576"/>
                <a:gd name="connsiteX2" fmla="*/ 1788173 w 12200568"/>
                <a:gd name="connsiteY2" fmla="*/ 660760 h 677576"/>
                <a:gd name="connsiteX3" fmla="*/ 12194214 w 12200568"/>
                <a:gd name="connsiteY3" fmla="*/ 653134 h 677576"/>
                <a:gd name="connsiteX4" fmla="*/ 12200568 w 12200568"/>
                <a:gd name="connsiteY4" fmla="*/ 0 h 677576"/>
                <a:gd name="connsiteX5" fmla="*/ 0 w 12200568"/>
                <a:gd name="connsiteY5" fmla="*/ 26194 h 677576"/>
                <a:gd name="connsiteX0" fmla="*/ 0 w 12201363"/>
                <a:gd name="connsiteY0" fmla="*/ 26194 h 680973"/>
                <a:gd name="connsiteX1" fmla="*/ 825747 w 12201363"/>
                <a:gd name="connsiteY1" fmla="*/ 489089 h 680973"/>
                <a:gd name="connsiteX2" fmla="*/ 1788173 w 12201363"/>
                <a:gd name="connsiteY2" fmla="*/ 660760 h 680973"/>
                <a:gd name="connsiteX3" fmla="*/ 12201363 w 12201363"/>
                <a:gd name="connsiteY3" fmla="*/ 667422 h 680973"/>
                <a:gd name="connsiteX4" fmla="*/ 12200568 w 12201363"/>
                <a:gd name="connsiteY4" fmla="*/ 0 h 680973"/>
                <a:gd name="connsiteX5" fmla="*/ 0 w 12201363"/>
                <a:gd name="connsiteY5" fmla="*/ 26194 h 680973"/>
                <a:gd name="connsiteX0" fmla="*/ 0 w 12201363"/>
                <a:gd name="connsiteY0" fmla="*/ 26194 h 684162"/>
                <a:gd name="connsiteX1" fmla="*/ 825747 w 12201363"/>
                <a:gd name="connsiteY1" fmla="*/ 489089 h 684162"/>
                <a:gd name="connsiteX2" fmla="*/ 1788173 w 12201363"/>
                <a:gd name="connsiteY2" fmla="*/ 660760 h 684162"/>
                <a:gd name="connsiteX3" fmla="*/ 12201363 w 12201363"/>
                <a:gd name="connsiteY3" fmla="*/ 667422 h 684162"/>
                <a:gd name="connsiteX4" fmla="*/ 12200568 w 12201363"/>
                <a:gd name="connsiteY4" fmla="*/ 0 h 684162"/>
                <a:gd name="connsiteX5" fmla="*/ 0 w 12201363"/>
                <a:gd name="connsiteY5" fmla="*/ 26194 h 684162"/>
                <a:gd name="connsiteX0" fmla="*/ 0 w 12201363"/>
                <a:gd name="connsiteY0" fmla="*/ 0 h 657968"/>
                <a:gd name="connsiteX1" fmla="*/ 825747 w 12201363"/>
                <a:gd name="connsiteY1" fmla="*/ 462895 h 657968"/>
                <a:gd name="connsiteX2" fmla="*/ 1788173 w 12201363"/>
                <a:gd name="connsiteY2" fmla="*/ 634566 h 657968"/>
                <a:gd name="connsiteX3" fmla="*/ 12201363 w 12201363"/>
                <a:gd name="connsiteY3" fmla="*/ 641228 h 657968"/>
                <a:gd name="connsiteX4" fmla="*/ 12195803 w 12201363"/>
                <a:gd name="connsiteY4" fmla="*/ 0 h 657968"/>
                <a:gd name="connsiteX5" fmla="*/ 0 w 12201363"/>
                <a:gd name="connsiteY5" fmla="*/ 0 h 657968"/>
                <a:gd name="connsiteX0" fmla="*/ 0 w 12201363"/>
                <a:gd name="connsiteY0" fmla="*/ 0 h 657968"/>
                <a:gd name="connsiteX1" fmla="*/ 825747 w 12201363"/>
                <a:gd name="connsiteY1" fmla="*/ 462895 h 657968"/>
                <a:gd name="connsiteX2" fmla="*/ 1788173 w 12201363"/>
                <a:gd name="connsiteY2" fmla="*/ 634566 h 657968"/>
                <a:gd name="connsiteX3" fmla="*/ 12201363 w 12201363"/>
                <a:gd name="connsiteY3" fmla="*/ 641228 h 657968"/>
                <a:gd name="connsiteX4" fmla="*/ 12198186 w 12201363"/>
                <a:gd name="connsiteY4" fmla="*/ 0 h 657968"/>
                <a:gd name="connsiteX5" fmla="*/ 0 w 12201363"/>
                <a:gd name="connsiteY5" fmla="*/ 0 h 657968"/>
                <a:gd name="connsiteX0" fmla="*/ 0 w 12201363"/>
                <a:gd name="connsiteY0" fmla="*/ 0 h 657968"/>
                <a:gd name="connsiteX1" fmla="*/ 825747 w 12201363"/>
                <a:gd name="connsiteY1" fmla="*/ 462895 h 657968"/>
                <a:gd name="connsiteX2" fmla="*/ 1788173 w 12201363"/>
                <a:gd name="connsiteY2" fmla="*/ 634566 h 657968"/>
                <a:gd name="connsiteX3" fmla="*/ 12201363 w 12201363"/>
                <a:gd name="connsiteY3" fmla="*/ 641228 h 657968"/>
                <a:gd name="connsiteX4" fmla="*/ 12198186 w 12201363"/>
                <a:gd name="connsiteY4" fmla="*/ 0 h 657968"/>
                <a:gd name="connsiteX5" fmla="*/ 0 w 12201363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57968"/>
                <a:gd name="connsiteX1" fmla="*/ 825747 w 12201408"/>
                <a:gd name="connsiteY1" fmla="*/ 462895 h 657968"/>
                <a:gd name="connsiteX2" fmla="*/ 1788173 w 12201408"/>
                <a:gd name="connsiteY2" fmla="*/ 634566 h 657968"/>
                <a:gd name="connsiteX3" fmla="*/ 12201363 w 12201408"/>
                <a:gd name="connsiteY3" fmla="*/ 641228 h 657968"/>
                <a:gd name="connsiteX4" fmla="*/ 12198186 w 12201408"/>
                <a:gd name="connsiteY4" fmla="*/ 0 h 657968"/>
                <a:gd name="connsiteX5" fmla="*/ 0 w 12201408"/>
                <a:gd name="connsiteY5" fmla="*/ 0 h 657968"/>
                <a:gd name="connsiteX0" fmla="*/ 0 w 12201408"/>
                <a:gd name="connsiteY0" fmla="*/ 0 h 648804"/>
                <a:gd name="connsiteX1" fmla="*/ 825747 w 12201408"/>
                <a:gd name="connsiteY1" fmla="*/ 462895 h 648804"/>
                <a:gd name="connsiteX2" fmla="*/ 1788173 w 12201408"/>
                <a:gd name="connsiteY2" fmla="*/ 634566 h 648804"/>
                <a:gd name="connsiteX3" fmla="*/ 12201363 w 12201408"/>
                <a:gd name="connsiteY3" fmla="*/ 641228 h 648804"/>
                <a:gd name="connsiteX4" fmla="*/ 12198186 w 12201408"/>
                <a:gd name="connsiteY4" fmla="*/ 0 h 648804"/>
                <a:gd name="connsiteX5" fmla="*/ 0 w 12201408"/>
                <a:gd name="connsiteY5" fmla="*/ 0 h 648804"/>
                <a:gd name="connsiteX0" fmla="*/ 0 w 12201408"/>
                <a:gd name="connsiteY0" fmla="*/ 0 h 648804"/>
                <a:gd name="connsiteX1" fmla="*/ 825747 w 12201408"/>
                <a:gd name="connsiteY1" fmla="*/ 462895 h 648804"/>
                <a:gd name="connsiteX2" fmla="*/ 1788173 w 12201408"/>
                <a:gd name="connsiteY2" fmla="*/ 634566 h 648804"/>
                <a:gd name="connsiteX3" fmla="*/ 12201363 w 12201408"/>
                <a:gd name="connsiteY3" fmla="*/ 641228 h 648804"/>
                <a:gd name="connsiteX4" fmla="*/ 12198186 w 12201408"/>
                <a:gd name="connsiteY4" fmla="*/ 0 h 648804"/>
                <a:gd name="connsiteX5" fmla="*/ 0 w 12201408"/>
                <a:gd name="connsiteY5" fmla="*/ 0 h 648804"/>
                <a:gd name="connsiteX0" fmla="*/ 0 w 12201408"/>
                <a:gd name="connsiteY0" fmla="*/ 0 h 641228"/>
                <a:gd name="connsiteX1" fmla="*/ 825747 w 12201408"/>
                <a:gd name="connsiteY1" fmla="*/ 462895 h 641228"/>
                <a:gd name="connsiteX2" fmla="*/ 1788173 w 12201408"/>
                <a:gd name="connsiteY2" fmla="*/ 634566 h 641228"/>
                <a:gd name="connsiteX3" fmla="*/ 12201363 w 12201408"/>
                <a:gd name="connsiteY3" fmla="*/ 641228 h 641228"/>
                <a:gd name="connsiteX4" fmla="*/ 12198186 w 12201408"/>
                <a:gd name="connsiteY4" fmla="*/ 0 h 641228"/>
                <a:gd name="connsiteX5" fmla="*/ 0 w 12201408"/>
                <a:gd name="connsiteY5" fmla="*/ 0 h 641228"/>
                <a:gd name="connsiteX0" fmla="*/ 0 w 12201408"/>
                <a:gd name="connsiteY0" fmla="*/ 0 h 641228"/>
                <a:gd name="connsiteX1" fmla="*/ 825747 w 12201408"/>
                <a:gd name="connsiteY1" fmla="*/ 462895 h 641228"/>
                <a:gd name="connsiteX2" fmla="*/ 1788173 w 12201408"/>
                <a:gd name="connsiteY2" fmla="*/ 634566 h 641228"/>
                <a:gd name="connsiteX3" fmla="*/ 12201363 w 12201408"/>
                <a:gd name="connsiteY3" fmla="*/ 641228 h 641228"/>
                <a:gd name="connsiteX4" fmla="*/ 12198186 w 12201408"/>
                <a:gd name="connsiteY4" fmla="*/ 0 h 641228"/>
                <a:gd name="connsiteX5" fmla="*/ 0 w 12201408"/>
                <a:gd name="connsiteY5" fmla="*/ 0 h 641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01408" h="641228">
                  <a:moveTo>
                    <a:pt x="0" y="0"/>
                  </a:moveTo>
                  <a:cubicBezTo>
                    <a:pt x="152154" y="169380"/>
                    <a:pt x="509147" y="360940"/>
                    <a:pt x="825747" y="462895"/>
                  </a:cubicBezTo>
                  <a:cubicBezTo>
                    <a:pt x="1386219" y="643384"/>
                    <a:pt x="1734766" y="625912"/>
                    <a:pt x="1788173" y="634566"/>
                  </a:cubicBezTo>
                  <a:lnTo>
                    <a:pt x="12201363" y="641228"/>
                  </a:lnTo>
                  <a:cubicBezTo>
                    <a:pt x="12201893" y="191741"/>
                    <a:pt x="12197656" y="411387"/>
                    <a:pt x="121981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9DCE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2" name="Grafik 1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200455" y="-1188"/>
              <a:ext cx="1992383" cy="647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4669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4">
            <a:extLst>
              <a:ext uri="{FF2B5EF4-FFF2-40B4-BE49-F238E27FC236}">
                <a16:creationId xmlns:a16="http://schemas.microsoft.com/office/drawing/2014/main" id="{6392B80E-6998-41C8-B8B4-5E9414856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6679" y="3380507"/>
            <a:ext cx="8509000" cy="1274336"/>
          </a:xfrm>
        </p:spPr>
        <p:txBody>
          <a:bodyPr>
            <a:noAutofit/>
          </a:bodyPr>
          <a:lstStyle/>
          <a:p>
            <a:endParaRPr lang="de-DE" sz="3500" dirty="0">
              <a:ea typeface="Jura bold" pitchFamily="2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60903CA-7015-44CE-BA68-BC145E2430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404664"/>
            <a:ext cx="2548671" cy="127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83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3536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3C90A7"/>
                </a:solidFill>
                <a:latin typeface="Jura" pitchFamily="2" charset="0"/>
              </a:defRPr>
            </a:lvl1pPr>
          </a:lstStyle>
          <a:p>
            <a:r>
              <a:rPr lang="de-DE"/>
              <a:t>30.01.2020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C90A7"/>
                </a:solidFill>
                <a:latin typeface="Jura" pitchFamily="2" charset="0"/>
              </a:defRPr>
            </a:lvl1pPr>
          </a:lstStyle>
          <a:p>
            <a:r>
              <a:rPr lang="de-DE"/>
              <a:t>vipo - Symposium 2020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01184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C90A7"/>
                </a:solidFill>
                <a:latin typeface="Jura" pitchFamily="2" charset="0"/>
              </a:defRPr>
            </a:lvl1pPr>
          </a:lstStyle>
          <a:p>
            <a:fld id="{1EF18457-3D9F-4B85-9AC8-6F929B88A61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692696"/>
            <a:ext cx="10515600" cy="997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14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50" r:id="rId3"/>
    <p:sldLayoutId id="2147483651" r:id="rId4"/>
    <p:sldLayoutId id="2147483649" r:id="rId5"/>
    <p:sldLayoutId id="2147483653" r:id="rId6"/>
    <p:sldLayoutId id="2147483655" r:id="rId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lang="de-DE" sz="2400" b="0" kern="1200" dirty="0">
          <a:solidFill>
            <a:srgbClr val="006680"/>
          </a:solidFill>
          <a:latin typeface="Jura bold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Jura" panose="00000500000000000000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Jura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Jura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Jura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Jura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3882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293EFBA-D888-4D39-8CB8-2B3D7420E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38711AD-5203-40BC-9BC2-3462B7ED8FF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356350"/>
            <a:ext cx="2844800" cy="365125"/>
          </a:xfrm>
        </p:spPr>
        <p:txBody>
          <a:bodyPr/>
          <a:lstStyle/>
          <a:p>
            <a:fld id="{1EF18457-3D9F-4B85-9AC8-6F929B88A618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96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09.07.2021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VIPO - Symposium 2021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18457-3D9F-4B85-9AC8-6F929B88A618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586971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 Powerpoint - 16x9.potx" id="{62FE83CB-925C-492A-ABFB-55FA1D3304E3}" vid="{56E40079-C9EF-4B7F-A6B2-4EE17156F6BD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2021_VIPO Vorlage Powerpoint_16x9</Template>
  <TotalTime>0</TotalTime>
  <Words>7</Words>
  <Application>Microsoft Office PowerPoint</Application>
  <PresentationFormat>Breitbild</PresentationFormat>
  <Paragraphs>4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Jura</vt:lpstr>
      <vt:lpstr>Jura bold</vt:lpstr>
      <vt:lpstr>Larissa-Design</vt:lpstr>
      <vt:lpstr>PowerPoint-Präsentation</vt:lpstr>
      <vt:lpstr>PowerPoint-Präsentation</vt:lpstr>
      <vt:lpstr>PowerPoint-Präsentation</vt:lpstr>
    </vt:vector>
  </TitlesOfParts>
  <Company>MFPA Weimar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Irene Kopp</dc:creator>
  <cp:lastModifiedBy>Irene Kopp</cp:lastModifiedBy>
  <cp:revision>3</cp:revision>
  <cp:lastPrinted>2018-03-14T09:26:23Z</cp:lastPrinted>
  <dcterms:created xsi:type="dcterms:W3CDTF">2021-05-25T10:34:50Z</dcterms:created>
  <dcterms:modified xsi:type="dcterms:W3CDTF">2021-05-25T10:39:08Z</dcterms:modified>
</cp:coreProperties>
</file>